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604020202020204" charset="0"/>
      <p:regular r:id="rId12"/>
    </p:embeddedFont>
    <p:embeddedFont>
      <p:font typeface="Canva Sans Bold" panose="020B0604020202020204" charset="0"/>
      <p:regular r:id="rId13"/>
    </p:embeddedFont>
    <p:embeddedFont>
      <p:font typeface="Homemade Apple" panose="020B0604020202020204" charset="0"/>
      <p:regular r:id="rId14"/>
    </p:embeddedFont>
    <p:embeddedFont>
      <p:font typeface="Poppins" panose="00000500000000000000" pitchFamily="2" charset="0"/>
      <p:regular r:id="rId15"/>
    </p:embeddedFont>
    <p:embeddedFont>
      <p:font typeface="Poppins Bold" panose="00000800000000000000" charset="0"/>
      <p:regular r:id="rId16"/>
    </p:embeddedFont>
    <p:embeddedFont>
      <p:font typeface="Poppins Bold Italics"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523" y="-22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pn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svg"/></Relationships>
</file>

<file path=ppt/slides/_rels/slide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2.png"/><Relationship Id="rId4" Type="http://schemas.openxmlformats.org/officeDocument/2006/relationships/image" Target="../media/image37.svg"/><Relationship Id="rId9"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6.sv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rot="-10800000">
            <a:off x="773121" y="1405389"/>
            <a:ext cx="12491835" cy="8290504"/>
            <a:chOff x="0" y="0"/>
            <a:chExt cx="6351016" cy="4215003"/>
          </a:xfrm>
        </p:grpSpPr>
        <p:sp>
          <p:nvSpPr>
            <p:cNvPr id="4" name="Freeform 4"/>
            <p:cNvSpPr/>
            <p:nvPr/>
          </p:nvSpPr>
          <p:spPr>
            <a:xfrm flipH="1" flipV="1">
              <a:off x="-16" y="-53"/>
              <a:ext cx="6350985" cy="4215056"/>
            </a:xfrm>
            <a:custGeom>
              <a:avLst/>
              <a:gdLst/>
              <a:ahLst/>
              <a:cxnLst/>
              <a:rect l="l" t="t" r="r" b="b"/>
              <a:pathLst>
                <a:path w="6350985" h="4215056">
                  <a:moveTo>
                    <a:pt x="49356" y="8001"/>
                  </a:moveTo>
                  <a:cubicBezTo>
                    <a:pt x="2110566" y="127"/>
                    <a:pt x="4157552" y="8509"/>
                    <a:pt x="6297121" y="0"/>
                  </a:cubicBezTo>
                  <a:cubicBezTo>
                    <a:pt x="6328871" y="10541"/>
                    <a:pt x="6310964" y="52705"/>
                    <a:pt x="6317060" y="89916"/>
                  </a:cubicBezTo>
                  <a:cubicBezTo>
                    <a:pt x="6332173" y="137668"/>
                    <a:pt x="6390847" y="168021"/>
                    <a:pt x="6306392" y="257429"/>
                  </a:cubicBezTo>
                  <a:cubicBezTo>
                    <a:pt x="6287088" y="303784"/>
                    <a:pt x="6270578" y="358394"/>
                    <a:pt x="6255846" y="402082"/>
                  </a:cubicBezTo>
                  <a:cubicBezTo>
                    <a:pt x="6191838" y="452374"/>
                    <a:pt x="6149801" y="507873"/>
                    <a:pt x="6087444" y="573913"/>
                  </a:cubicBezTo>
                  <a:cubicBezTo>
                    <a:pt x="6015689" y="662305"/>
                    <a:pt x="6066743" y="741934"/>
                    <a:pt x="5953205" y="794385"/>
                  </a:cubicBezTo>
                  <a:cubicBezTo>
                    <a:pt x="5969334" y="830199"/>
                    <a:pt x="5926916" y="865632"/>
                    <a:pt x="5947490" y="911098"/>
                  </a:cubicBezTo>
                  <a:cubicBezTo>
                    <a:pt x="5942283" y="995426"/>
                    <a:pt x="5944315" y="990219"/>
                    <a:pt x="5848811" y="1095121"/>
                  </a:cubicBezTo>
                  <a:cubicBezTo>
                    <a:pt x="5838143" y="1144905"/>
                    <a:pt x="5900119" y="1192149"/>
                    <a:pt x="5772357" y="1274572"/>
                  </a:cubicBezTo>
                  <a:cubicBezTo>
                    <a:pt x="5759403" y="1339469"/>
                    <a:pt x="5738956" y="1366393"/>
                    <a:pt x="5673551" y="1417828"/>
                  </a:cubicBezTo>
                  <a:cubicBezTo>
                    <a:pt x="5630752" y="1422908"/>
                    <a:pt x="5684854" y="1530731"/>
                    <a:pt x="5622370" y="1616329"/>
                  </a:cubicBezTo>
                  <a:cubicBezTo>
                    <a:pt x="5601923" y="1651127"/>
                    <a:pt x="5659200" y="1695450"/>
                    <a:pt x="5585032" y="1808480"/>
                  </a:cubicBezTo>
                  <a:cubicBezTo>
                    <a:pt x="5562680" y="1856232"/>
                    <a:pt x="5564585" y="1892681"/>
                    <a:pt x="5560648" y="1957832"/>
                  </a:cubicBezTo>
                  <a:cubicBezTo>
                    <a:pt x="5498037" y="2018157"/>
                    <a:pt x="5460826" y="2068195"/>
                    <a:pt x="5451428" y="2173859"/>
                  </a:cubicBezTo>
                  <a:cubicBezTo>
                    <a:pt x="5395421" y="2258568"/>
                    <a:pt x="5351987" y="2270252"/>
                    <a:pt x="5400501" y="2401189"/>
                  </a:cubicBezTo>
                  <a:cubicBezTo>
                    <a:pt x="5341954" y="2487422"/>
                    <a:pt x="5314903" y="2651760"/>
                    <a:pt x="5257753" y="2749677"/>
                  </a:cubicBezTo>
                  <a:cubicBezTo>
                    <a:pt x="5283534" y="2813685"/>
                    <a:pt x="5253181" y="2902839"/>
                    <a:pt x="5292932" y="2972308"/>
                  </a:cubicBezTo>
                  <a:cubicBezTo>
                    <a:pt x="5238830" y="3097149"/>
                    <a:pt x="5284169" y="3049016"/>
                    <a:pt x="5307537" y="3248787"/>
                  </a:cubicBezTo>
                  <a:cubicBezTo>
                    <a:pt x="5308680" y="3270885"/>
                    <a:pt x="5334461" y="3295142"/>
                    <a:pt x="5365957" y="3319526"/>
                  </a:cubicBezTo>
                  <a:cubicBezTo>
                    <a:pt x="5352876" y="3324606"/>
                    <a:pt x="5348558" y="3396615"/>
                    <a:pt x="5392881" y="3409696"/>
                  </a:cubicBezTo>
                  <a:cubicBezTo>
                    <a:pt x="5501085" y="3458972"/>
                    <a:pt x="5492322" y="3589274"/>
                    <a:pt x="5596335" y="3664204"/>
                  </a:cubicBezTo>
                  <a:cubicBezTo>
                    <a:pt x="5566871" y="3777107"/>
                    <a:pt x="5658057" y="3845433"/>
                    <a:pt x="5702380" y="3939413"/>
                  </a:cubicBezTo>
                  <a:cubicBezTo>
                    <a:pt x="5730320" y="3963797"/>
                    <a:pt x="5664153" y="3965067"/>
                    <a:pt x="5659454" y="3985768"/>
                  </a:cubicBezTo>
                  <a:cubicBezTo>
                    <a:pt x="5656279" y="3993388"/>
                    <a:pt x="5633927" y="4063746"/>
                    <a:pt x="5652088" y="4080383"/>
                  </a:cubicBezTo>
                  <a:cubicBezTo>
                    <a:pt x="5687648" y="4100195"/>
                    <a:pt x="5660343" y="4123690"/>
                    <a:pt x="5650945" y="4156710"/>
                  </a:cubicBezTo>
                  <a:cubicBezTo>
                    <a:pt x="5642436" y="4172839"/>
                    <a:pt x="5692855" y="4231640"/>
                    <a:pt x="5615258" y="4208653"/>
                  </a:cubicBezTo>
                  <a:cubicBezTo>
                    <a:pt x="4016074" y="4218305"/>
                    <a:pt x="2426288" y="4204970"/>
                    <a:pt x="785956" y="4213098"/>
                  </a:cubicBezTo>
                  <a:cubicBezTo>
                    <a:pt x="536274" y="4195826"/>
                    <a:pt x="254842" y="4234434"/>
                    <a:pt x="7446" y="4200652"/>
                  </a:cubicBezTo>
                  <a:cubicBezTo>
                    <a:pt x="6938" y="3662680"/>
                    <a:pt x="5541" y="3064129"/>
                    <a:pt x="6303" y="2523490"/>
                  </a:cubicBezTo>
                  <a:cubicBezTo>
                    <a:pt x="4144" y="1749933"/>
                    <a:pt x="11383" y="972439"/>
                    <a:pt x="2239" y="195961"/>
                  </a:cubicBezTo>
                  <a:cubicBezTo>
                    <a:pt x="33100" y="190373"/>
                    <a:pt x="-47037" y="-22606"/>
                    <a:pt x="49356" y="8001"/>
                  </a:cubicBezTo>
                  <a:close/>
                </a:path>
              </a:pathLst>
            </a:custGeom>
            <a:blipFill>
              <a:blip r:embed="rId3"/>
              <a:stretch>
                <a:fillRect t="-25336" b="-25336"/>
              </a:stretch>
            </a:blipFill>
          </p:spPr>
        </p:sp>
      </p:grpSp>
      <p:sp>
        <p:nvSpPr>
          <p:cNvPr id="5" name="Freeform 5"/>
          <p:cNvSpPr/>
          <p:nvPr/>
        </p:nvSpPr>
        <p:spPr>
          <a:xfrm>
            <a:off x="12697793" y="2894184"/>
            <a:ext cx="4561507" cy="4520039"/>
          </a:xfrm>
          <a:custGeom>
            <a:avLst/>
            <a:gdLst/>
            <a:ahLst/>
            <a:cxnLst/>
            <a:rect l="l" t="t" r="r" b="b"/>
            <a:pathLst>
              <a:path w="4561507" h="4520039">
                <a:moveTo>
                  <a:pt x="0" y="0"/>
                </a:moveTo>
                <a:lnTo>
                  <a:pt x="4561507" y="0"/>
                </a:lnTo>
                <a:lnTo>
                  <a:pt x="4561507" y="4520039"/>
                </a:lnTo>
                <a:lnTo>
                  <a:pt x="0" y="452003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339047">
            <a:off x="14902862" y="6015422"/>
            <a:ext cx="1912878" cy="1912878"/>
          </a:xfrm>
          <a:custGeom>
            <a:avLst/>
            <a:gdLst/>
            <a:ahLst/>
            <a:cxnLst/>
            <a:rect l="l" t="t" r="r" b="b"/>
            <a:pathLst>
              <a:path w="1912878" h="1912878">
                <a:moveTo>
                  <a:pt x="0" y="0"/>
                </a:moveTo>
                <a:lnTo>
                  <a:pt x="1912879" y="0"/>
                </a:lnTo>
                <a:lnTo>
                  <a:pt x="1912879" y="1912878"/>
                </a:lnTo>
                <a:lnTo>
                  <a:pt x="0" y="19128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400000">
            <a:off x="5658013" y="-613490"/>
            <a:ext cx="1549364" cy="3385723"/>
          </a:xfrm>
          <a:custGeom>
            <a:avLst/>
            <a:gdLst/>
            <a:ahLst/>
            <a:cxnLst/>
            <a:rect l="l" t="t" r="r" b="b"/>
            <a:pathLst>
              <a:path w="1549364" h="3385723">
                <a:moveTo>
                  <a:pt x="0" y="0"/>
                </a:moveTo>
                <a:lnTo>
                  <a:pt x="1549365" y="0"/>
                </a:lnTo>
                <a:lnTo>
                  <a:pt x="1549365" y="3385723"/>
                </a:lnTo>
                <a:lnTo>
                  <a:pt x="0" y="3385723"/>
                </a:lnTo>
                <a:lnTo>
                  <a:pt x="0" y="0"/>
                </a:lnTo>
                <a:close/>
              </a:path>
            </a:pathLst>
          </a:custGeom>
          <a:blipFill>
            <a:blip r:embed="rId8"/>
            <a:stretch>
              <a:fillRect l="-16670" r="-6795"/>
            </a:stretch>
          </a:blipFill>
        </p:spPr>
      </p:sp>
      <p:sp>
        <p:nvSpPr>
          <p:cNvPr id="8" name="Freeform 8"/>
          <p:cNvSpPr/>
          <p:nvPr/>
        </p:nvSpPr>
        <p:spPr>
          <a:xfrm rot="5400000">
            <a:off x="638662" y="7663697"/>
            <a:ext cx="1791716" cy="2751195"/>
          </a:xfrm>
          <a:custGeom>
            <a:avLst/>
            <a:gdLst/>
            <a:ahLst/>
            <a:cxnLst/>
            <a:rect l="l" t="t" r="r" b="b"/>
            <a:pathLst>
              <a:path w="1791716" h="2751195">
                <a:moveTo>
                  <a:pt x="0" y="0"/>
                </a:moveTo>
                <a:lnTo>
                  <a:pt x="1791716" y="0"/>
                </a:lnTo>
                <a:lnTo>
                  <a:pt x="1791716" y="2751195"/>
                </a:lnTo>
                <a:lnTo>
                  <a:pt x="0" y="2751195"/>
                </a:lnTo>
                <a:lnTo>
                  <a:pt x="0" y="0"/>
                </a:lnTo>
                <a:close/>
              </a:path>
            </a:pathLst>
          </a:custGeom>
          <a:blipFill>
            <a:blip r:embed="rId9"/>
            <a:stretch>
              <a:fillRect/>
            </a:stretch>
          </a:blipFill>
        </p:spPr>
      </p:sp>
      <p:sp>
        <p:nvSpPr>
          <p:cNvPr id="9" name="TextBox 9"/>
          <p:cNvSpPr txBox="1"/>
          <p:nvPr/>
        </p:nvSpPr>
        <p:spPr>
          <a:xfrm>
            <a:off x="2578134" y="6577784"/>
            <a:ext cx="8281826" cy="2680516"/>
          </a:xfrm>
          <a:prstGeom prst="rect">
            <a:avLst/>
          </a:prstGeom>
        </p:spPr>
        <p:txBody>
          <a:bodyPr lIns="0" tIns="0" rIns="0" bIns="0" rtlCol="0" anchor="t">
            <a:spAutoFit/>
          </a:bodyPr>
          <a:lstStyle/>
          <a:p>
            <a:pPr algn="l">
              <a:lnSpc>
                <a:spcPts val="9875"/>
              </a:lnSpc>
            </a:pPr>
            <a:r>
              <a:rPr lang="en-US" sz="10505" b="1" spc="-105">
                <a:solidFill>
                  <a:srgbClr val="FAF9F4"/>
                </a:solidFill>
                <a:latin typeface="Poppins Bold"/>
                <a:ea typeface="Poppins Bold"/>
                <a:cs typeface="Poppins Bold"/>
                <a:sym typeface="Poppins Bold"/>
              </a:rPr>
              <a:t>EMAIL MARKETING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179480" y="-234241"/>
            <a:ext cx="18976607" cy="10394570"/>
            <a:chOff x="0" y="0"/>
            <a:chExt cx="25302143" cy="13859427"/>
          </a:xfrm>
        </p:grpSpPr>
        <p:grpSp>
          <p:nvGrpSpPr>
            <p:cNvPr id="4" name="Group 4"/>
            <p:cNvGrpSpPr/>
            <p:nvPr/>
          </p:nvGrpSpPr>
          <p:grpSpPr>
            <a:xfrm rot="-10800000">
              <a:off x="0" y="4470157"/>
              <a:ext cx="24862612" cy="9389270"/>
              <a:chOff x="0" y="0"/>
              <a:chExt cx="6347206" cy="2396998"/>
            </a:xfrm>
          </p:grpSpPr>
          <p:sp>
            <p:nvSpPr>
              <p:cNvPr id="5" name="Freeform 5"/>
              <p:cNvSpPr/>
              <p:nvPr/>
            </p:nvSpPr>
            <p:spPr>
              <a:xfrm>
                <a:off x="28" y="-9"/>
                <a:ext cx="6347232" cy="2396996"/>
              </a:xfrm>
              <a:custGeom>
                <a:avLst/>
                <a:gdLst/>
                <a:ahLst/>
                <a:cxnLst/>
                <a:rect l="l" t="t" r="r" b="b"/>
                <a:pathLst>
                  <a:path w="6347232" h="2396996">
                    <a:moveTo>
                      <a:pt x="6346797" y="2368813"/>
                    </a:moveTo>
                    <a:cubicBezTo>
                      <a:pt x="6276820" y="-202429"/>
                      <a:pt x="6575778" y="434349"/>
                      <a:pt x="5617055" y="455939"/>
                    </a:cubicBezTo>
                    <a:cubicBezTo>
                      <a:pt x="5617055" y="456320"/>
                      <a:pt x="5617182" y="456574"/>
                      <a:pt x="5617309" y="457082"/>
                    </a:cubicBezTo>
                    <a:cubicBezTo>
                      <a:pt x="5617055" y="457463"/>
                      <a:pt x="5616928" y="456701"/>
                      <a:pt x="5616674" y="455939"/>
                    </a:cubicBezTo>
                    <a:cubicBezTo>
                      <a:pt x="5588734" y="456574"/>
                      <a:pt x="5559651" y="456701"/>
                      <a:pt x="5529298" y="456193"/>
                    </a:cubicBezTo>
                    <a:cubicBezTo>
                      <a:pt x="5251168" y="519820"/>
                      <a:pt x="5552539" y="575954"/>
                      <a:pt x="5035649" y="446922"/>
                    </a:cubicBezTo>
                    <a:cubicBezTo>
                      <a:pt x="5004915" y="489340"/>
                      <a:pt x="4744819" y="399551"/>
                      <a:pt x="4687669" y="345322"/>
                    </a:cubicBezTo>
                    <a:cubicBezTo>
                      <a:pt x="4623280" y="393201"/>
                      <a:pt x="4304637" y="384819"/>
                      <a:pt x="4126964" y="328431"/>
                    </a:cubicBezTo>
                    <a:cubicBezTo>
                      <a:pt x="4127345" y="329193"/>
                      <a:pt x="4127218" y="330463"/>
                      <a:pt x="4126329" y="332749"/>
                    </a:cubicBezTo>
                    <a:cubicBezTo>
                      <a:pt x="4124678" y="332114"/>
                      <a:pt x="4122773" y="335162"/>
                      <a:pt x="4122392" y="327923"/>
                    </a:cubicBezTo>
                    <a:cubicBezTo>
                      <a:pt x="4122900" y="328050"/>
                      <a:pt x="4123789" y="327796"/>
                      <a:pt x="4124551" y="327669"/>
                    </a:cubicBezTo>
                    <a:cubicBezTo>
                      <a:pt x="4087213" y="315604"/>
                      <a:pt x="4056098" y="301507"/>
                      <a:pt x="4035270" y="285251"/>
                    </a:cubicBezTo>
                    <a:cubicBezTo>
                      <a:pt x="3670145" y="417204"/>
                      <a:pt x="4017236" y="590813"/>
                      <a:pt x="3344644" y="379993"/>
                    </a:cubicBezTo>
                    <a:cubicBezTo>
                      <a:pt x="2874617" y="544458"/>
                      <a:pt x="2795115" y="255660"/>
                      <a:pt x="2532479" y="347989"/>
                    </a:cubicBezTo>
                    <a:cubicBezTo>
                      <a:pt x="2294227" y="221751"/>
                      <a:pt x="2049879" y="241563"/>
                      <a:pt x="1784830" y="218449"/>
                    </a:cubicBezTo>
                    <a:cubicBezTo>
                      <a:pt x="1762478" y="176285"/>
                      <a:pt x="1743555" y="152028"/>
                      <a:pt x="1725140" y="140344"/>
                    </a:cubicBezTo>
                    <a:cubicBezTo>
                      <a:pt x="1725267" y="141360"/>
                      <a:pt x="1725267" y="142249"/>
                      <a:pt x="1724759" y="140090"/>
                    </a:cubicBezTo>
                    <a:cubicBezTo>
                      <a:pt x="1666466" y="103514"/>
                      <a:pt x="1611221" y="191906"/>
                      <a:pt x="1459075" y="243976"/>
                    </a:cubicBezTo>
                    <a:cubicBezTo>
                      <a:pt x="1426690" y="224672"/>
                      <a:pt x="1400782" y="211464"/>
                      <a:pt x="1378176" y="202447"/>
                    </a:cubicBezTo>
                    <a:lnTo>
                      <a:pt x="1378049" y="202447"/>
                    </a:lnTo>
                    <a:lnTo>
                      <a:pt x="1377922" y="202320"/>
                    </a:lnTo>
                    <a:cubicBezTo>
                      <a:pt x="1290800" y="167395"/>
                      <a:pt x="1253462" y="196351"/>
                      <a:pt x="1087346" y="193684"/>
                    </a:cubicBezTo>
                    <a:cubicBezTo>
                      <a:pt x="962759" y="148853"/>
                      <a:pt x="878685" y="296427"/>
                      <a:pt x="641830" y="143773"/>
                    </a:cubicBezTo>
                    <a:cubicBezTo>
                      <a:pt x="566265" y="140217"/>
                      <a:pt x="615414" y="80146"/>
                      <a:pt x="394561" y="77352"/>
                    </a:cubicBezTo>
                    <a:cubicBezTo>
                      <a:pt x="295247" y="40903"/>
                      <a:pt x="253337" y="19821"/>
                      <a:pt x="187932" y="14487"/>
                    </a:cubicBezTo>
                    <a:cubicBezTo>
                      <a:pt x="187932" y="14614"/>
                      <a:pt x="187932" y="14614"/>
                      <a:pt x="187932" y="14741"/>
                    </a:cubicBezTo>
                    <a:cubicBezTo>
                      <a:pt x="187805" y="14995"/>
                      <a:pt x="187805" y="14741"/>
                      <a:pt x="187678" y="14360"/>
                    </a:cubicBezTo>
                    <a:cubicBezTo>
                      <a:pt x="163167" y="12455"/>
                      <a:pt x="135608" y="12582"/>
                      <a:pt x="100302" y="14995"/>
                    </a:cubicBezTo>
                    <a:cubicBezTo>
                      <a:pt x="-102771" y="-211954"/>
                      <a:pt x="66393" y="2209555"/>
                      <a:pt x="60170" y="2390022"/>
                    </a:cubicBezTo>
                    <a:cubicBezTo>
                      <a:pt x="435328" y="2370845"/>
                      <a:pt x="6405852" y="2429138"/>
                      <a:pt x="6346797" y="2368813"/>
                    </a:cubicBezTo>
                    <a:close/>
                    <a:moveTo>
                      <a:pt x="490827" y="92592"/>
                    </a:moveTo>
                    <a:cubicBezTo>
                      <a:pt x="490065" y="92719"/>
                      <a:pt x="490192" y="86877"/>
                      <a:pt x="490827" y="92592"/>
                    </a:cubicBezTo>
                    <a:close/>
                  </a:path>
                </a:pathLst>
              </a:custGeom>
              <a:solidFill>
                <a:srgbClr val="AC5132"/>
              </a:solidFill>
              <a:ln w="12700">
                <a:solidFill>
                  <a:srgbClr val="000000"/>
                </a:solidFill>
              </a:ln>
            </p:spPr>
          </p:sp>
        </p:grpSp>
        <p:grpSp>
          <p:nvGrpSpPr>
            <p:cNvPr id="6" name="Group 6"/>
            <p:cNvGrpSpPr/>
            <p:nvPr/>
          </p:nvGrpSpPr>
          <p:grpSpPr>
            <a:xfrm>
              <a:off x="0" y="0"/>
              <a:ext cx="25302143" cy="4924507"/>
              <a:chOff x="0" y="0"/>
              <a:chExt cx="4997954" cy="972742"/>
            </a:xfrm>
          </p:grpSpPr>
          <p:sp>
            <p:nvSpPr>
              <p:cNvPr id="7" name="Freeform 7"/>
              <p:cNvSpPr/>
              <p:nvPr/>
            </p:nvSpPr>
            <p:spPr>
              <a:xfrm>
                <a:off x="0" y="0"/>
                <a:ext cx="4997954" cy="972742"/>
              </a:xfrm>
              <a:custGeom>
                <a:avLst/>
                <a:gdLst/>
                <a:ahLst/>
                <a:cxnLst/>
                <a:rect l="l" t="t" r="r" b="b"/>
                <a:pathLst>
                  <a:path w="4997954" h="972742">
                    <a:moveTo>
                      <a:pt x="0" y="0"/>
                    </a:moveTo>
                    <a:lnTo>
                      <a:pt x="4997954" y="0"/>
                    </a:lnTo>
                    <a:lnTo>
                      <a:pt x="4997954" y="972742"/>
                    </a:lnTo>
                    <a:lnTo>
                      <a:pt x="0" y="972742"/>
                    </a:lnTo>
                    <a:close/>
                  </a:path>
                </a:pathLst>
              </a:custGeom>
              <a:solidFill>
                <a:srgbClr val="AC5132"/>
              </a:solidFill>
            </p:spPr>
          </p:sp>
          <p:sp>
            <p:nvSpPr>
              <p:cNvPr id="8" name="TextBox 8"/>
              <p:cNvSpPr txBox="1"/>
              <p:nvPr/>
            </p:nvSpPr>
            <p:spPr>
              <a:xfrm>
                <a:off x="0" y="-76200"/>
                <a:ext cx="4997954" cy="1048942"/>
              </a:xfrm>
              <a:prstGeom prst="rect">
                <a:avLst/>
              </a:prstGeom>
            </p:spPr>
            <p:txBody>
              <a:bodyPr lIns="50800" tIns="50800" rIns="50800" bIns="50800" rtlCol="0" anchor="ctr"/>
              <a:lstStyle/>
              <a:p>
                <a:pPr algn="ctr">
                  <a:lnSpc>
                    <a:spcPts val="3571"/>
                  </a:lnSpc>
                </a:pPr>
                <a:endParaRPr/>
              </a:p>
            </p:txBody>
          </p:sp>
        </p:grpSp>
      </p:grpSp>
      <p:sp>
        <p:nvSpPr>
          <p:cNvPr id="9" name="Freeform 9"/>
          <p:cNvSpPr/>
          <p:nvPr/>
        </p:nvSpPr>
        <p:spPr>
          <a:xfrm>
            <a:off x="9144000" y="349605"/>
            <a:ext cx="1037595" cy="1037595"/>
          </a:xfrm>
          <a:custGeom>
            <a:avLst/>
            <a:gdLst/>
            <a:ahLst/>
            <a:cxnLst/>
            <a:rect l="l" t="t" r="r" b="b"/>
            <a:pathLst>
              <a:path w="1037595" h="1037595">
                <a:moveTo>
                  <a:pt x="0" y="0"/>
                </a:moveTo>
                <a:lnTo>
                  <a:pt x="1037595" y="0"/>
                </a:lnTo>
                <a:lnTo>
                  <a:pt x="1037595" y="1037595"/>
                </a:lnTo>
                <a:lnTo>
                  <a:pt x="0" y="1037595"/>
                </a:lnTo>
                <a:lnTo>
                  <a:pt x="0" y="0"/>
                </a:lnTo>
                <a:close/>
              </a:path>
            </a:pathLst>
          </a:custGeom>
          <a:blipFill>
            <a:blip r:embed="rId3"/>
            <a:stretch>
              <a:fillRect/>
            </a:stretch>
          </a:blipFill>
        </p:spPr>
      </p:sp>
      <p:sp>
        <p:nvSpPr>
          <p:cNvPr id="10" name="TextBox 10"/>
          <p:cNvSpPr txBox="1"/>
          <p:nvPr/>
        </p:nvSpPr>
        <p:spPr>
          <a:xfrm>
            <a:off x="1627349" y="1225275"/>
            <a:ext cx="5444678" cy="3908200"/>
          </a:xfrm>
          <a:prstGeom prst="rect">
            <a:avLst/>
          </a:prstGeom>
        </p:spPr>
        <p:txBody>
          <a:bodyPr lIns="0" tIns="0" rIns="0" bIns="0" rtlCol="0" anchor="t">
            <a:spAutoFit/>
          </a:bodyPr>
          <a:lstStyle/>
          <a:p>
            <a:pPr algn="ctr">
              <a:lnSpc>
                <a:spcPts val="7712"/>
              </a:lnSpc>
            </a:pPr>
            <a:r>
              <a:rPr lang="en-US" sz="5508" b="1" spc="-363">
                <a:solidFill>
                  <a:srgbClr val="FAF9F4"/>
                </a:solidFill>
                <a:latin typeface="Poppins Bold"/>
                <a:ea typeface="Poppins Bold"/>
                <a:cs typeface="Poppins Bold"/>
                <a:sym typeface="Poppins Bold"/>
              </a:rPr>
              <a:t>Introduction to Email Marketing</a:t>
            </a:r>
          </a:p>
          <a:p>
            <a:pPr algn="ctr">
              <a:lnSpc>
                <a:spcPts val="7712"/>
              </a:lnSpc>
            </a:pPr>
            <a:endParaRPr lang="en-US" sz="5508" b="1" spc="-363">
              <a:solidFill>
                <a:srgbClr val="FAF9F4"/>
              </a:solidFill>
              <a:latin typeface="Poppins Bold"/>
              <a:ea typeface="Poppins Bold"/>
              <a:cs typeface="Poppins Bold"/>
              <a:sym typeface="Poppins Bold"/>
            </a:endParaRPr>
          </a:p>
          <a:p>
            <a:pPr algn="ctr">
              <a:lnSpc>
                <a:spcPts val="7712"/>
              </a:lnSpc>
              <a:spcBef>
                <a:spcPct val="0"/>
              </a:spcBef>
            </a:pPr>
            <a:endParaRPr lang="en-US" sz="5508" b="1" spc="-363">
              <a:solidFill>
                <a:srgbClr val="FAF9F4"/>
              </a:solidFill>
              <a:latin typeface="Poppins Bold"/>
              <a:ea typeface="Poppins Bold"/>
              <a:cs typeface="Poppins Bold"/>
              <a:sym typeface="Poppins Bold"/>
            </a:endParaRPr>
          </a:p>
        </p:txBody>
      </p:sp>
      <p:sp>
        <p:nvSpPr>
          <p:cNvPr id="11" name="TextBox 11"/>
          <p:cNvSpPr txBox="1"/>
          <p:nvPr/>
        </p:nvSpPr>
        <p:spPr>
          <a:xfrm>
            <a:off x="4809463" y="4457468"/>
            <a:ext cx="10009329" cy="3962684"/>
          </a:xfrm>
          <a:prstGeom prst="rect">
            <a:avLst/>
          </a:prstGeom>
        </p:spPr>
        <p:txBody>
          <a:bodyPr lIns="0" tIns="0" rIns="0" bIns="0" rtlCol="0" anchor="t">
            <a:spAutoFit/>
          </a:bodyPr>
          <a:lstStyle/>
          <a:p>
            <a:pPr algn="just">
              <a:lnSpc>
                <a:spcPts val="3479"/>
              </a:lnSpc>
            </a:pPr>
            <a:r>
              <a:rPr lang="en-US" sz="2485">
                <a:solidFill>
                  <a:srgbClr val="FAF9F4"/>
                </a:solidFill>
                <a:latin typeface="Poppins"/>
                <a:ea typeface="Poppins"/>
                <a:cs typeface="Poppins"/>
                <a:sym typeface="Poppins"/>
              </a:rPr>
              <a:t>Email marketing is a direct and effective way to connect with your audience, promote your products, and build long-term customer relationships. By sending personalized messages straight to the inbox, brands can share updates, offers, and valuable content with people who genuinely want to hear from them. It’s affordable, measurable, and one of the most reliable digital marketing strategies for driving engagement and sales.</a:t>
            </a:r>
          </a:p>
          <a:p>
            <a:pPr algn="just">
              <a:lnSpc>
                <a:spcPts val="3479"/>
              </a:lnSpc>
              <a:spcBef>
                <a:spcPct val="0"/>
              </a:spcBef>
            </a:pPr>
            <a:endParaRPr lang="en-US" sz="2485">
              <a:solidFill>
                <a:srgbClr val="FAF9F4"/>
              </a:solidFill>
              <a:latin typeface="Poppins"/>
              <a:ea typeface="Poppins"/>
              <a:cs typeface="Poppins"/>
              <a:sym typeface="Poppins"/>
            </a:endParaRPr>
          </a:p>
          <a:p>
            <a:pPr algn="just">
              <a:lnSpc>
                <a:spcPts val="3479"/>
              </a:lnSpc>
              <a:spcBef>
                <a:spcPct val="0"/>
              </a:spcBef>
            </a:pPr>
            <a:endParaRPr lang="en-US" sz="2485">
              <a:solidFill>
                <a:srgbClr val="FAF9F4"/>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Freeform 2"/>
          <p:cNvSpPr/>
          <p:nvPr/>
        </p:nvSpPr>
        <p:spPr>
          <a:xfrm rot="-363912" flipH="1">
            <a:off x="4980834" y="2234042"/>
            <a:ext cx="2061179" cy="880685"/>
          </a:xfrm>
          <a:custGeom>
            <a:avLst/>
            <a:gdLst/>
            <a:ahLst/>
            <a:cxnLst/>
            <a:rect l="l" t="t" r="r" b="b"/>
            <a:pathLst>
              <a:path w="2061179" h="880685">
                <a:moveTo>
                  <a:pt x="2061178" y="0"/>
                </a:moveTo>
                <a:lnTo>
                  <a:pt x="0" y="0"/>
                </a:lnTo>
                <a:lnTo>
                  <a:pt x="0" y="880686"/>
                </a:lnTo>
                <a:lnTo>
                  <a:pt x="2061178" y="880686"/>
                </a:lnTo>
                <a:lnTo>
                  <a:pt x="206117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148597" flipV="1">
            <a:off x="9992174" y="1670246"/>
            <a:ext cx="1326213" cy="1236974"/>
          </a:xfrm>
          <a:custGeom>
            <a:avLst/>
            <a:gdLst/>
            <a:ahLst/>
            <a:cxnLst/>
            <a:rect l="l" t="t" r="r" b="b"/>
            <a:pathLst>
              <a:path w="1326213" h="1236974">
                <a:moveTo>
                  <a:pt x="0" y="1236975"/>
                </a:moveTo>
                <a:lnTo>
                  <a:pt x="1326213" y="1236975"/>
                </a:lnTo>
                <a:lnTo>
                  <a:pt x="1326213" y="0"/>
                </a:lnTo>
                <a:lnTo>
                  <a:pt x="0" y="0"/>
                </a:lnTo>
                <a:lnTo>
                  <a:pt x="0" y="1236975"/>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8364250" flipH="1">
            <a:off x="7852299" y="7133471"/>
            <a:ext cx="2031515" cy="868011"/>
          </a:xfrm>
          <a:custGeom>
            <a:avLst/>
            <a:gdLst/>
            <a:ahLst/>
            <a:cxnLst/>
            <a:rect l="l" t="t" r="r" b="b"/>
            <a:pathLst>
              <a:path w="2031515" h="868011">
                <a:moveTo>
                  <a:pt x="2031516" y="0"/>
                </a:moveTo>
                <a:lnTo>
                  <a:pt x="0" y="0"/>
                </a:lnTo>
                <a:lnTo>
                  <a:pt x="0" y="868011"/>
                </a:lnTo>
                <a:lnTo>
                  <a:pt x="2031516" y="868011"/>
                </a:lnTo>
                <a:lnTo>
                  <a:pt x="2031516"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9143313">
            <a:off x="5348316" y="5958469"/>
            <a:ext cx="1326213" cy="1236974"/>
          </a:xfrm>
          <a:custGeom>
            <a:avLst/>
            <a:gdLst/>
            <a:ahLst/>
            <a:cxnLst/>
            <a:rect l="l" t="t" r="r" b="b"/>
            <a:pathLst>
              <a:path w="1326213" h="1236974">
                <a:moveTo>
                  <a:pt x="0" y="0"/>
                </a:moveTo>
                <a:lnTo>
                  <a:pt x="1326213" y="0"/>
                </a:lnTo>
                <a:lnTo>
                  <a:pt x="1326213" y="1236974"/>
                </a:lnTo>
                <a:lnTo>
                  <a:pt x="0" y="12369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56702">
            <a:off x="10289975" y="5582901"/>
            <a:ext cx="2061179" cy="880685"/>
          </a:xfrm>
          <a:custGeom>
            <a:avLst/>
            <a:gdLst/>
            <a:ahLst/>
            <a:cxnLst/>
            <a:rect l="l" t="t" r="r" b="b"/>
            <a:pathLst>
              <a:path w="2061179" h="880685">
                <a:moveTo>
                  <a:pt x="0" y="0"/>
                </a:moveTo>
                <a:lnTo>
                  <a:pt x="2061178" y="0"/>
                </a:lnTo>
                <a:lnTo>
                  <a:pt x="2061178" y="880686"/>
                </a:lnTo>
                <a:lnTo>
                  <a:pt x="0" y="8806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7"/>
          <p:cNvSpPr txBox="1"/>
          <p:nvPr/>
        </p:nvSpPr>
        <p:spPr>
          <a:xfrm>
            <a:off x="12064681" y="1075576"/>
            <a:ext cx="3053262" cy="1466208"/>
          </a:xfrm>
          <a:prstGeom prst="rect">
            <a:avLst/>
          </a:prstGeom>
        </p:spPr>
        <p:txBody>
          <a:bodyPr lIns="0" tIns="0" rIns="0" bIns="0" rtlCol="0" anchor="t">
            <a:spAutoFit/>
          </a:bodyPr>
          <a:lstStyle/>
          <a:p>
            <a:pPr algn="l">
              <a:lnSpc>
                <a:spcPts val="3804"/>
              </a:lnSpc>
              <a:spcBef>
                <a:spcPct val="0"/>
              </a:spcBef>
            </a:pPr>
            <a:r>
              <a:rPr lang="en-US" sz="2717">
                <a:solidFill>
                  <a:srgbClr val="635C4C"/>
                </a:solidFill>
                <a:latin typeface="Poppins"/>
                <a:ea typeface="Poppins"/>
                <a:cs typeface="Poppins"/>
                <a:sym typeface="Poppins"/>
              </a:rPr>
              <a:t>Cost-effective with minimal investment</a:t>
            </a:r>
          </a:p>
        </p:txBody>
      </p:sp>
      <p:sp>
        <p:nvSpPr>
          <p:cNvPr id="8" name="Freeform 8"/>
          <p:cNvSpPr/>
          <p:nvPr/>
        </p:nvSpPr>
        <p:spPr>
          <a:xfrm>
            <a:off x="5547697" y="1760979"/>
            <a:ext cx="6747963" cy="6502583"/>
          </a:xfrm>
          <a:custGeom>
            <a:avLst/>
            <a:gdLst/>
            <a:ahLst/>
            <a:cxnLst/>
            <a:rect l="l" t="t" r="r" b="b"/>
            <a:pathLst>
              <a:path w="6747963" h="6502583">
                <a:moveTo>
                  <a:pt x="0" y="0"/>
                </a:moveTo>
                <a:lnTo>
                  <a:pt x="6747963" y="0"/>
                </a:lnTo>
                <a:lnTo>
                  <a:pt x="6747963" y="6502583"/>
                </a:lnTo>
                <a:lnTo>
                  <a:pt x="0" y="65025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4905510" y="1174436"/>
            <a:ext cx="1499949" cy="1499949"/>
          </a:xfrm>
          <a:custGeom>
            <a:avLst/>
            <a:gdLst/>
            <a:ahLst/>
            <a:cxnLst/>
            <a:rect l="l" t="t" r="r" b="b"/>
            <a:pathLst>
              <a:path w="1499949" h="1499949">
                <a:moveTo>
                  <a:pt x="0" y="0"/>
                </a:moveTo>
                <a:lnTo>
                  <a:pt x="1499950" y="0"/>
                </a:lnTo>
                <a:lnTo>
                  <a:pt x="1499950" y="1499949"/>
                </a:lnTo>
                <a:lnTo>
                  <a:pt x="0" y="14999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12925817" y="3577904"/>
            <a:ext cx="1299969" cy="1336417"/>
          </a:xfrm>
          <a:custGeom>
            <a:avLst/>
            <a:gdLst/>
            <a:ahLst/>
            <a:cxnLst/>
            <a:rect l="l" t="t" r="r" b="b"/>
            <a:pathLst>
              <a:path w="1299969" h="1336417">
                <a:moveTo>
                  <a:pt x="0" y="0"/>
                </a:moveTo>
                <a:lnTo>
                  <a:pt x="1299969" y="0"/>
                </a:lnTo>
                <a:lnTo>
                  <a:pt x="1299969" y="1336417"/>
                </a:lnTo>
                <a:lnTo>
                  <a:pt x="0" y="133641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0855207" y="6865523"/>
            <a:ext cx="1245125" cy="1409092"/>
          </a:xfrm>
          <a:custGeom>
            <a:avLst/>
            <a:gdLst/>
            <a:ahLst/>
            <a:cxnLst/>
            <a:rect l="l" t="t" r="r" b="b"/>
            <a:pathLst>
              <a:path w="1245125" h="1409092">
                <a:moveTo>
                  <a:pt x="0" y="0"/>
                </a:moveTo>
                <a:lnTo>
                  <a:pt x="1245124" y="0"/>
                </a:lnTo>
                <a:lnTo>
                  <a:pt x="1245124" y="1409092"/>
                </a:lnTo>
                <a:lnTo>
                  <a:pt x="0" y="140909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2487890" y="5570665"/>
            <a:ext cx="1565830" cy="1208487"/>
          </a:xfrm>
          <a:custGeom>
            <a:avLst/>
            <a:gdLst/>
            <a:ahLst/>
            <a:cxnLst/>
            <a:rect l="l" t="t" r="r" b="b"/>
            <a:pathLst>
              <a:path w="1565830" h="1208487">
                <a:moveTo>
                  <a:pt x="0" y="0"/>
                </a:moveTo>
                <a:lnTo>
                  <a:pt x="1565830" y="0"/>
                </a:lnTo>
                <a:lnTo>
                  <a:pt x="1565830" y="1208487"/>
                </a:lnTo>
                <a:lnTo>
                  <a:pt x="0" y="120848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2427931" y="1669066"/>
            <a:ext cx="1685749" cy="1005319"/>
          </a:xfrm>
          <a:custGeom>
            <a:avLst/>
            <a:gdLst/>
            <a:ahLst/>
            <a:cxnLst/>
            <a:rect l="l" t="t" r="r" b="b"/>
            <a:pathLst>
              <a:path w="1685749" h="1005319">
                <a:moveTo>
                  <a:pt x="0" y="0"/>
                </a:moveTo>
                <a:lnTo>
                  <a:pt x="1685748" y="0"/>
                </a:lnTo>
                <a:lnTo>
                  <a:pt x="1685748" y="1005319"/>
                </a:lnTo>
                <a:lnTo>
                  <a:pt x="0" y="100531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TextBox 14"/>
          <p:cNvSpPr txBox="1"/>
          <p:nvPr/>
        </p:nvSpPr>
        <p:spPr>
          <a:xfrm rot="-751653">
            <a:off x="7349483" y="4335269"/>
            <a:ext cx="2835458" cy="472039"/>
          </a:xfrm>
          <a:prstGeom prst="rect">
            <a:avLst/>
          </a:prstGeom>
        </p:spPr>
        <p:txBody>
          <a:bodyPr lIns="0" tIns="0" rIns="0" bIns="0" rtlCol="0" anchor="t">
            <a:spAutoFit/>
          </a:bodyPr>
          <a:lstStyle/>
          <a:p>
            <a:pPr algn="ctr">
              <a:lnSpc>
                <a:spcPts val="3839"/>
              </a:lnSpc>
              <a:spcBef>
                <a:spcPct val="0"/>
              </a:spcBef>
            </a:pPr>
            <a:r>
              <a:rPr lang="en-US" sz="2742">
                <a:solidFill>
                  <a:srgbClr val="AC5132"/>
                </a:solidFill>
                <a:latin typeface="Homemade Apple"/>
                <a:ea typeface="Homemade Apple"/>
                <a:cs typeface="Homemade Apple"/>
                <a:sym typeface="Homemade Apple"/>
              </a:rPr>
              <a:t>Advantages of </a:t>
            </a:r>
          </a:p>
        </p:txBody>
      </p:sp>
      <p:sp>
        <p:nvSpPr>
          <p:cNvPr id="15" name="TextBox 15"/>
          <p:cNvSpPr txBox="1"/>
          <p:nvPr/>
        </p:nvSpPr>
        <p:spPr>
          <a:xfrm>
            <a:off x="7293867" y="4743885"/>
            <a:ext cx="3255623" cy="1029276"/>
          </a:xfrm>
          <a:prstGeom prst="rect">
            <a:avLst/>
          </a:prstGeom>
        </p:spPr>
        <p:txBody>
          <a:bodyPr lIns="0" tIns="0" rIns="0" bIns="0" rtlCol="0" anchor="t">
            <a:spAutoFit/>
          </a:bodyPr>
          <a:lstStyle/>
          <a:p>
            <a:pPr algn="ctr">
              <a:lnSpc>
                <a:spcPts val="3747"/>
              </a:lnSpc>
            </a:pPr>
            <a:r>
              <a:rPr lang="en-US" sz="4164" b="1">
                <a:solidFill>
                  <a:srgbClr val="AC5132"/>
                </a:solidFill>
                <a:latin typeface="Poppins Bold"/>
                <a:ea typeface="Poppins Bold"/>
                <a:cs typeface="Poppins Bold"/>
                <a:sym typeface="Poppins Bold"/>
              </a:rPr>
              <a:t>EMAIL MARKETING</a:t>
            </a:r>
          </a:p>
        </p:txBody>
      </p:sp>
      <p:sp>
        <p:nvSpPr>
          <p:cNvPr id="16" name="Freeform 16"/>
          <p:cNvSpPr/>
          <p:nvPr/>
        </p:nvSpPr>
        <p:spPr>
          <a:xfrm>
            <a:off x="8349260" y="136841"/>
            <a:ext cx="1037595" cy="1037595"/>
          </a:xfrm>
          <a:custGeom>
            <a:avLst/>
            <a:gdLst/>
            <a:ahLst/>
            <a:cxnLst/>
            <a:rect l="l" t="t" r="r" b="b"/>
            <a:pathLst>
              <a:path w="1037595" h="1037595">
                <a:moveTo>
                  <a:pt x="0" y="0"/>
                </a:moveTo>
                <a:lnTo>
                  <a:pt x="1037594" y="0"/>
                </a:lnTo>
                <a:lnTo>
                  <a:pt x="1037594" y="1037595"/>
                </a:lnTo>
                <a:lnTo>
                  <a:pt x="0" y="1037595"/>
                </a:lnTo>
                <a:lnTo>
                  <a:pt x="0" y="0"/>
                </a:lnTo>
                <a:close/>
              </a:path>
            </a:pathLst>
          </a:custGeom>
          <a:blipFill>
            <a:blip r:embed="rId18"/>
            <a:stretch>
              <a:fillRect/>
            </a:stretch>
          </a:blipFill>
        </p:spPr>
      </p:sp>
      <p:sp>
        <p:nvSpPr>
          <p:cNvPr id="17" name="TextBox 17"/>
          <p:cNvSpPr txBox="1"/>
          <p:nvPr/>
        </p:nvSpPr>
        <p:spPr>
          <a:xfrm>
            <a:off x="1633819" y="2718308"/>
            <a:ext cx="2918380" cy="1949377"/>
          </a:xfrm>
          <a:prstGeom prst="rect">
            <a:avLst/>
          </a:prstGeom>
        </p:spPr>
        <p:txBody>
          <a:bodyPr lIns="0" tIns="0" rIns="0" bIns="0" rtlCol="0" anchor="t">
            <a:spAutoFit/>
          </a:bodyPr>
          <a:lstStyle/>
          <a:p>
            <a:pPr algn="r">
              <a:lnSpc>
                <a:spcPts val="3804"/>
              </a:lnSpc>
              <a:spcBef>
                <a:spcPct val="0"/>
              </a:spcBef>
            </a:pPr>
            <a:r>
              <a:rPr lang="en-US" sz="2717">
                <a:solidFill>
                  <a:srgbClr val="635C4C"/>
                </a:solidFill>
                <a:latin typeface="Poppins"/>
                <a:ea typeface="Poppins"/>
                <a:cs typeface="Poppins"/>
                <a:sym typeface="Poppins"/>
              </a:rPr>
              <a:t>Measurable results (opens, clicks, conversions)</a:t>
            </a:r>
          </a:p>
        </p:txBody>
      </p:sp>
      <p:sp>
        <p:nvSpPr>
          <p:cNvPr id="18" name="TextBox 18"/>
          <p:cNvSpPr txBox="1"/>
          <p:nvPr/>
        </p:nvSpPr>
        <p:spPr>
          <a:xfrm>
            <a:off x="1253518" y="6975725"/>
            <a:ext cx="4294179" cy="1466208"/>
          </a:xfrm>
          <a:prstGeom prst="rect">
            <a:avLst/>
          </a:prstGeom>
        </p:spPr>
        <p:txBody>
          <a:bodyPr lIns="0" tIns="0" rIns="0" bIns="0" rtlCol="0" anchor="t">
            <a:spAutoFit/>
          </a:bodyPr>
          <a:lstStyle/>
          <a:p>
            <a:pPr algn="r">
              <a:lnSpc>
                <a:spcPts val="3804"/>
              </a:lnSpc>
            </a:pPr>
            <a:r>
              <a:rPr lang="en-US" sz="2717">
                <a:solidFill>
                  <a:srgbClr val="635C4C"/>
                </a:solidFill>
                <a:latin typeface="Poppins"/>
                <a:ea typeface="Poppins"/>
                <a:cs typeface="Poppins"/>
                <a:sym typeface="Poppins"/>
              </a:rPr>
              <a:t>Easy to automate and scale</a:t>
            </a:r>
          </a:p>
          <a:p>
            <a:pPr algn="r">
              <a:lnSpc>
                <a:spcPts val="3804"/>
              </a:lnSpc>
              <a:spcBef>
                <a:spcPct val="0"/>
              </a:spcBef>
            </a:pPr>
            <a:endParaRPr lang="en-US" sz="2717">
              <a:solidFill>
                <a:srgbClr val="635C4C"/>
              </a:solidFill>
              <a:latin typeface="Poppins"/>
              <a:ea typeface="Poppins"/>
              <a:cs typeface="Poppins"/>
              <a:sym typeface="Poppins"/>
            </a:endParaRPr>
          </a:p>
        </p:txBody>
      </p:sp>
      <p:sp>
        <p:nvSpPr>
          <p:cNvPr id="19" name="TextBox 19"/>
          <p:cNvSpPr txBox="1"/>
          <p:nvPr/>
        </p:nvSpPr>
        <p:spPr>
          <a:xfrm>
            <a:off x="12424426" y="5244920"/>
            <a:ext cx="4264530" cy="983039"/>
          </a:xfrm>
          <a:prstGeom prst="rect">
            <a:avLst/>
          </a:prstGeom>
        </p:spPr>
        <p:txBody>
          <a:bodyPr lIns="0" tIns="0" rIns="0" bIns="0" rtlCol="0" anchor="t">
            <a:spAutoFit/>
          </a:bodyPr>
          <a:lstStyle/>
          <a:p>
            <a:pPr algn="l">
              <a:lnSpc>
                <a:spcPts val="3804"/>
              </a:lnSpc>
              <a:spcBef>
                <a:spcPct val="0"/>
              </a:spcBef>
            </a:pPr>
            <a:r>
              <a:rPr lang="en-US" sz="2717">
                <a:solidFill>
                  <a:srgbClr val="635C4C"/>
                </a:solidFill>
                <a:latin typeface="Poppins"/>
                <a:ea typeface="Poppins"/>
                <a:cs typeface="Poppins"/>
                <a:sym typeface="Poppins"/>
              </a:rPr>
              <a:t>Direct communication with your audience</a:t>
            </a:r>
          </a:p>
        </p:txBody>
      </p:sp>
      <p:sp>
        <p:nvSpPr>
          <p:cNvPr id="20" name="TextBox 20"/>
          <p:cNvSpPr txBox="1"/>
          <p:nvPr/>
        </p:nvSpPr>
        <p:spPr>
          <a:xfrm>
            <a:off x="10202382" y="8275261"/>
            <a:ext cx="5672761" cy="983039"/>
          </a:xfrm>
          <a:prstGeom prst="rect">
            <a:avLst/>
          </a:prstGeom>
        </p:spPr>
        <p:txBody>
          <a:bodyPr lIns="0" tIns="0" rIns="0" bIns="0" rtlCol="0" anchor="t">
            <a:spAutoFit/>
          </a:bodyPr>
          <a:lstStyle/>
          <a:p>
            <a:pPr algn="l">
              <a:lnSpc>
                <a:spcPts val="3804"/>
              </a:lnSpc>
              <a:spcBef>
                <a:spcPct val="0"/>
              </a:spcBef>
            </a:pPr>
            <a:r>
              <a:rPr lang="en-US" sz="2717">
                <a:solidFill>
                  <a:srgbClr val="635C4C"/>
                </a:solidFill>
                <a:latin typeface="Poppins"/>
                <a:ea typeface="Poppins"/>
                <a:cs typeface="Poppins"/>
                <a:sym typeface="Poppins"/>
              </a:rPr>
              <a:t>Highly targeted and personalized messaging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C5132"/>
        </a:solidFill>
        <a:effectLst/>
      </p:bgPr>
    </p:bg>
    <p:spTree>
      <p:nvGrpSpPr>
        <p:cNvPr id="1" name=""/>
        <p:cNvGrpSpPr/>
        <p:nvPr/>
      </p:nvGrpSpPr>
      <p:grpSpPr>
        <a:xfrm>
          <a:off x="0" y="0"/>
          <a:ext cx="0" cy="0"/>
          <a:chOff x="0" y="0"/>
          <a:chExt cx="0" cy="0"/>
        </a:xfrm>
      </p:grpSpPr>
      <p:sp>
        <p:nvSpPr>
          <p:cNvPr id="2" name="Freeform 2"/>
          <p:cNvSpPr/>
          <p:nvPr/>
        </p:nvSpPr>
        <p:spPr>
          <a:xfrm rot="5400000" flipH="1">
            <a:off x="13459348" y="5151360"/>
            <a:ext cx="5802394" cy="6005275"/>
          </a:xfrm>
          <a:custGeom>
            <a:avLst/>
            <a:gdLst/>
            <a:ahLst/>
            <a:cxnLst/>
            <a:rect l="l" t="t" r="r" b="b"/>
            <a:pathLst>
              <a:path w="5802394" h="6005275">
                <a:moveTo>
                  <a:pt x="5802394" y="0"/>
                </a:moveTo>
                <a:lnTo>
                  <a:pt x="0" y="0"/>
                </a:lnTo>
                <a:lnTo>
                  <a:pt x="0" y="6005275"/>
                </a:lnTo>
                <a:lnTo>
                  <a:pt x="5802394" y="6005275"/>
                </a:lnTo>
                <a:lnTo>
                  <a:pt x="580239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156926">
            <a:off x="-348778" y="4134372"/>
            <a:ext cx="7681356" cy="7220475"/>
          </a:xfrm>
          <a:custGeom>
            <a:avLst/>
            <a:gdLst/>
            <a:ahLst/>
            <a:cxnLst/>
            <a:rect l="l" t="t" r="r" b="b"/>
            <a:pathLst>
              <a:path w="7681356" h="7220475">
                <a:moveTo>
                  <a:pt x="0" y="0"/>
                </a:moveTo>
                <a:lnTo>
                  <a:pt x="7681356" y="0"/>
                </a:lnTo>
                <a:lnTo>
                  <a:pt x="7681356" y="7220475"/>
                </a:lnTo>
                <a:lnTo>
                  <a:pt x="0" y="7220475"/>
                </a:lnTo>
                <a:lnTo>
                  <a:pt x="0" y="0"/>
                </a:lnTo>
                <a:close/>
              </a:path>
            </a:pathLst>
          </a:custGeom>
          <a:blipFill>
            <a:blip r:embed="rId4"/>
            <a:stretch>
              <a:fillRect/>
            </a:stretch>
          </a:blipFill>
        </p:spPr>
      </p:sp>
      <p:sp>
        <p:nvSpPr>
          <p:cNvPr id="4" name="Freeform 4"/>
          <p:cNvSpPr/>
          <p:nvPr/>
        </p:nvSpPr>
        <p:spPr>
          <a:xfrm rot="1221814">
            <a:off x="4419815" y="-429791"/>
            <a:ext cx="8858449" cy="13250220"/>
          </a:xfrm>
          <a:custGeom>
            <a:avLst/>
            <a:gdLst/>
            <a:ahLst/>
            <a:cxnLst/>
            <a:rect l="l" t="t" r="r" b="b"/>
            <a:pathLst>
              <a:path w="8858449" h="13250220">
                <a:moveTo>
                  <a:pt x="0" y="0"/>
                </a:moveTo>
                <a:lnTo>
                  <a:pt x="8858449" y="0"/>
                </a:lnTo>
                <a:lnTo>
                  <a:pt x="8858449" y="13250220"/>
                </a:lnTo>
                <a:lnTo>
                  <a:pt x="0" y="13250220"/>
                </a:lnTo>
                <a:lnTo>
                  <a:pt x="0" y="0"/>
                </a:lnTo>
                <a:close/>
              </a:path>
            </a:pathLst>
          </a:custGeom>
          <a:blipFill>
            <a:blip r:embed="rId5"/>
            <a:stretch>
              <a:fillRect r="-11435"/>
            </a:stretch>
          </a:blipFill>
        </p:spPr>
        <p:txBody>
          <a:bodyPr/>
          <a:lstStyle/>
          <a:p>
            <a:endParaRPr lang="en-US" dirty="0"/>
          </a:p>
        </p:txBody>
      </p:sp>
      <p:sp>
        <p:nvSpPr>
          <p:cNvPr id="5" name="Freeform 5"/>
          <p:cNvSpPr/>
          <p:nvPr/>
        </p:nvSpPr>
        <p:spPr>
          <a:xfrm rot="-5400000" flipH="1">
            <a:off x="-941027" y="-1148536"/>
            <a:ext cx="5802394" cy="6005275"/>
          </a:xfrm>
          <a:custGeom>
            <a:avLst/>
            <a:gdLst/>
            <a:ahLst/>
            <a:cxnLst/>
            <a:rect l="l" t="t" r="r" b="b"/>
            <a:pathLst>
              <a:path w="5802394" h="6005275">
                <a:moveTo>
                  <a:pt x="5802395" y="0"/>
                </a:moveTo>
                <a:lnTo>
                  <a:pt x="0" y="0"/>
                </a:lnTo>
                <a:lnTo>
                  <a:pt x="0" y="6005275"/>
                </a:lnTo>
                <a:lnTo>
                  <a:pt x="5802395" y="6005275"/>
                </a:lnTo>
                <a:lnTo>
                  <a:pt x="580239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5118559" y="2845177"/>
            <a:ext cx="7288997" cy="1980177"/>
          </a:xfrm>
          <a:custGeom>
            <a:avLst/>
            <a:gdLst/>
            <a:ahLst/>
            <a:cxnLst/>
            <a:rect l="l" t="t" r="r" b="b"/>
            <a:pathLst>
              <a:path w="7288997" h="1980177">
                <a:moveTo>
                  <a:pt x="0" y="0"/>
                </a:moveTo>
                <a:lnTo>
                  <a:pt x="7288997" y="0"/>
                </a:lnTo>
                <a:lnTo>
                  <a:pt x="7288997" y="1980178"/>
                </a:lnTo>
                <a:lnTo>
                  <a:pt x="0" y="1980178"/>
                </a:lnTo>
                <a:lnTo>
                  <a:pt x="0" y="0"/>
                </a:lnTo>
                <a:close/>
              </a:path>
            </a:pathLst>
          </a:custGeom>
          <a:blipFill>
            <a:blip r:embed="rId6"/>
            <a:stretch>
              <a:fillRect/>
            </a:stretch>
          </a:blipFill>
        </p:spPr>
      </p:sp>
      <p:sp>
        <p:nvSpPr>
          <p:cNvPr id="7" name="TextBox 7"/>
          <p:cNvSpPr txBox="1"/>
          <p:nvPr/>
        </p:nvSpPr>
        <p:spPr>
          <a:xfrm rot="1327152">
            <a:off x="5782901" y="4501064"/>
            <a:ext cx="5081497" cy="437877"/>
          </a:xfrm>
          <a:prstGeom prst="rect">
            <a:avLst/>
          </a:prstGeom>
        </p:spPr>
        <p:txBody>
          <a:bodyPr lIns="0" tIns="0" rIns="0" bIns="0" rtlCol="0" anchor="t">
            <a:spAutoFit/>
          </a:bodyPr>
          <a:lstStyle/>
          <a:p>
            <a:pPr algn="l">
              <a:lnSpc>
                <a:spcPts val="3571"/>
              </a:lnSpc>
              <a:spcBef>
                <a:spcPct val="0"/>
              </a:spcBef>
            </a:pPr>
            <a:r>
              <a:rPr lang="en-US" sz="2551" b="1" dirty="0">
                <a:latin typeface="Poppins Bold"/>
                <a:ea typeface="Poppins Bold"/>
                <a:cs typeface="Poppins Bold"/>
                <a:sym typeface="Poppins Bold"/>
              </a:rPr>
              <a:t>Promotional Emails</a:t>
            </a:r>
          </a:p>
        </p:txBody>
      </p:sp>
      <p:sp>
        <p:nvSpPr>
          <p:cNvPr id="8" name="Freeform 8"/>
          <p:cNvSpPr/>
          <p:nvPr/>
        </p:nvSpPr>
        <p:spPr>
          <a:xfrm>
            <a:off x="16221705" y="633057"/>
            <a:ext cx="1037595" cy="1037595"/>
          </a:xfrm>
          <a:custGeom>
            <a:avLst/>
            <a:gdLst/>
            <a:ahLst/>
            <a:cxnLst/>
            <a:rect l="l" t="t" r="r" b="b"/>
            <a:pathLst>
              <a:path w="1037595" h="1037595">
                <a:moveTo>
                  <a:pt x="0" y="0"/>
                </a:moveTo>
                <a:lnTo>
                  <a:pt x="1037595" y="0"/>
                </a:lnTo>
                <a:lnTo>
                  <a:pt x="1037595" y="1037594"/>
                </a:lnTo>
                <a:lnTo>
                  <a:pt x="0" y="1037594"/>
                </a:lnTo>
                <a:lnTo>
                  <a:pt x="0" y="0"/>
                </a:lnTo>
                <a:close/>
              </a:path>
            </a:pathLst>
          </a:custGeom>
          <a:blipFill>
            <a:blip r:embed="rId7"/>
            <a:stretch>
              <a:fillRect/>
            </a:stretch>
          </a:blipFill>
        </p:spPr>
      </p:sp>
      <p:sp>
        <p:nvSpPr>
          <p:cNvPr id="9" name="TextBox 9"/>
          <p:cNvSpPr txBox="1"/>
          <p:nvPr/>
        </p:nvSpPr>
        <p:spPr>
          <a:xfrm rot="1341947">
            <a:off x="6418014" y="1535699"/>
            <a:ext cx="5844535" cy="1818460"/>
          </a:xfrm>
          <a:prstGeom prst="rect">
            <a:avLst/>
          </a:prstGeom>
        </p:spPr>
        <p:txBody>
          <a:bodyPr lIns="0" tIns="0" rIns="0" bIns="0" rtlCol="0" anchor="t">
            <a:spAutoFit/>
          </a:bodyPr>
          <a:lstStyle/>
          <a:p>
            <a:pPr algn="ctr">
              <a:lnSpc>
                <a:spcPts val="7144"/>
              </a:lnSpc>
              <a:spcBef>
                <a:spcPct val="0"/>
              </a:spcBef>
            </a:pPr>
            <a:r>
              <a:rPr lang="en-US" sz="5103" b="1">
                <a:solidFill>
                  <a:srgbClr val="635C4C"/>
                </a:solidFill>
                <a:latin typeface="Poppins Bold"/>
                <a:ea typeface="Poppins Bold"/>
                <a:cs typeface="Poppins Bold"/>
                <a:sym typeface="Poppins Bold"/>
              </a:rPr>
              <a:t>types of email marketing </a:t>
            </a:r>
          </a:p>
        </p:txBody>
      </p:sp>
      <p:sp>
        <p:nvSpPr>
          <p:cNvPr id="10" name="TextBox 10"/>
          <p:cNvSpPr txBox="1"/>
          <p:nvPr/>
        </p:nvSpPr>
        <p:spPr>
          <a:xfrm rot="1327152">
            <a:off x="5362295" y="4805643"/>
            <a:ext cx="2719683" cy="911178"/>
          </a:xfrm>
          <a:prstGeom prst="rect">
            <a:avLst/>
          </a:prstGeom>
        </p:spPr>
        <p:txBody>
          <a:bodyPr lIns="0" tIns="0" rIns="0" bIns="0" rtlCol="0" anchor="t">
            <a:spAutoFit/>
          </a:bodyPr>
          <a:lstStyle/>
          <a:p>
            <a:pPr marL="0" lvl="0" indent="0" algn="ctr">
              <a:lnSpc>
                <a:spcPts val="3571"/>
              </a:lnSpc>
              <a:spcBef>
                <a:spcPct val="0"/>
              </a:spcBef>
            </a:pPr>
            <a:r>
              <a:rPr lang="en-US" sz="2551" b="1" dirty="0">
                <a:latin typeface="Poppins Bold"/>
                <a:ea typeface="Poppins Bold"/>
                <a:cs typeface="Poppins Bold"/>
                <a:sym typeface="Poppins Bold"/>
              </a:rPr>
              <a:t>Welcome Emails</a:t>
            </a:r>
          </a:p>
        </p:txBody>
      </p:sp>
      <p:sp>
        <p:nvSpPr>
          <p:cNvPr id="11" name="TextBox 11"/>
          <p:cNvSpPr txBox="1"/>
          <p:nvPr/>
        </p:nvSpPr>
        <p:spPr>
          <a:xfrm rot="1327152">
            <a:off x="5346543" y="6274343"/>
            <a:ext cx="3147748" cy="911178"/>
          </a:xfrm>
          <a:prstGeom prst="rect">
            <a:avLst/>
          </a:prstGeom>
        </p:spPr>
        <p:txBody>
          <a:bodyPr lIns="0" tIns="0" rIns="0" bIns="0" rtlCol="0" anchor="t">
            <a:spAutoFit/>
          </a:bodyPr>
          <a:lstStyle/>
          <a:p>
            <a:pPr marL="0" lvl="0" indent="0" algn="l">
              <a:lnSpc>
                <a:spcPts val="3571"/>
              </a:lnSpc>
              <a:spcBef>
                <a:spcPct val="0"/>
              </a:spcBef>
            </a:pPr>
            <a:r>
              <a:rPr lang="en-US" sz="2551" b="1" dirty="0">
                <a:latin typeface="Poppins Bold"/>
                <a:ea typeface="Poppins Bold"/>
                <a:cs typeface="Poppins Bold"/>
                <a:sym typeface="Poppins Bold"/>
              </a:rPr>
              <a:t>Transactional Emails</a:t>
            </a:r>
          </a:p>
        </p:txBody>
      </p:sp>
      <p:sp>
        <p:nvSpPr>
          <p:cNvPr id="12" name="TextBox 12"/>
          <p:cNvSpPr txBox="1"/>
          <p:nvPr/>
        </p:nvSpPr>
        <p:spPr>
          <a:xfrm rot="1327152">
            <a:off x="4013712" y="7490375"/>
            <a:ext cx="5416849" cy="437877"/>
          </a:xfrm>
          <a:prstGeom prst="rect">
            <a:avLst/>
          </a:prstGeom>
        </p:spPr>
        <p:txBody>
          <a:bodyPr lIns="0" tIns="0" rIns="0" bIns="0" rtlCol="0" anchor="t">
            <a:spAutoFit/>
          </a:bodyPr>
          <a:lstStyle/>
          <a:p>
            <a:pPr marL="0" lvl="0" indent="0" algn="ctr">
              <a:lnSpc>
                <a:spcPts val="3571"/>
              </a:lnSpc>
              <a:spcBef>
                <a:spcPct val="0"/>
              </a:spcBef>
            </a:pPr>
            <a:r>
              <a:rPr lang="en-US" sz="2551" b="1" dirty="0">
                <a:latin typeface="Poppins Bold"/>
                <a:ea typeface="Poppins Bold"/>
                <a:cs typeface="Poppins Bold"/>
                <a:sym typeface="Poppins Bold"/>
              </a:rPr>
              <a:t>Drip/Automated Emails</a:t>
            </a:r>
          </a:p>
        </p:txBody>
      </p:sp>
      <p:sp>
        <p:nvSpPr>
          <p:cNvPr id="13" name="TextBox 13"/>
          <p:cNvSpPr txBox="1"/>
          <p:nvPr/>
        </p:nvSpPr>
        <p:spPr>
          <a:xfrm rot="1327152">
            <a:off x="3881295" y="7961574"/>
            <a:ext cx="3516356" cy="911178"/>
          </a:xfrm>
          <a:prstGeom prst="rect">
            <a:avLst/>
          </a:prstGeom>
        </p:spPr>
        <p:txBody>
          <a:bodyPr lIns="0" tIns="0" rIns="0" bIns="0" rtlCol="0" anchor="t">
            <a:spAutoFit/>
          </a:bodyPr>
          <a:lstStyle/>
          <a:p>
            <a:pPr marL="0" lvl="0" indent="0" algn="ctr">
              <a:lnSpc>
                <a:spcPts val="3571"/>
              </a:lnSpc>
              <a:spcBef>
                <a:spcPct val="0"/>
              </a:spcBef>
            </a:pPr>
            <a:r>
              <a:rPr lang="en-US" sz="2551" b="1" dirty="0">
                <a:latin typeface="Poppins Bold"/>
                <a:ea typeface="Poppins Bold"/>
                <a:cs typeface="Poppins Bold"/>
                <a:sym typeface="Poppins Bold"/>
              </a:rPr>
              <a:t>Re-engagement Emails</a:t>
            </a:r>
          </a:p>
        </p:txBody>
      </p:sp>
      <p:sp>
        <p:nvSpPr>
          <p:cNvPr id="14" name="TextBox 14"/>
          <p:cNvSpPr txBox="1"/>
          <p:nvPr/>
        </p:nvSpPr>
        <p:spPr>
          <a:xfrm rot="1327152">
            <a:off x="5986120" y="4120589"/>
            <a:ext cx="7593481" cy="437877"/>
          </a:xfrm>
          <a:prstGeom prst="rect">
            <a:avLst/>
          </a:prstGeom>
        </p:spPr>
        <p:txBody>
          <a:bodyPr wrap="square" lIns="0" tIns="0" rIns="0" bIns="0" rtlCol="0" anchor="t">
            <a:spAutoFit/>
          </a:bodyPr>
          <a:lstStyle/>
          <a:p>
            <a:pPr algn="l">
              <a:lnSpc>
                <a:spcPts val="3571"/>
              </a:lnSpc>
              <a:spcBef>
                <a:spcPct val="0"/>
              </a:spcBef>
            </a:pPr>
            <a:r>
              <a:rPr lang="en-US" sz="2551" b="1" dirty="0">
                <a:latin typeface="Poppins Bold"/>
                <a:ea typeface="Poppins Bold"/>
                <a:cs typeface="Poppins Bold"/>
                <a:sym typeface="Poppins Bold"/>
              </a:rPr>
              <a:t>Newsletter Emails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grpSp>
        <p:nvGrpSpPr>
          <p:cNvPr id="2" name="Group 2"/>
          <p:cNvGrpSpPr/>
          <p:nvPr/>
        </p:nvGrpSpPr>
        <p:grpSpPr>
          <a:xfrm>
            <a:off x="-540695" y="-943471"/>
            <a:ext cx="20320810" cy="5265420"/>
            <a:chOff x="0" y="0"/>
            <a:chExt cx="27094413" cy="7020560"/>
          </a:xfrm>
        </p:grpSpPr>
        <p:grpSp>
          <p:nvGrpSpPr>
            <p:cNvPr id="3" name="Group 3"/>
            <p:cNvGrpSpPr/>
            <p:nvPr/>
          </p:nvGrpSpPr>
          <p:grpSpPr>
            <a:xfrm>
              <a:off x="0" y="25400"/>
              <a:ext cx="13633732" cy="6995160"/>
              <a:chOff x="0" y="0"/>
              <a:chExt cx="3920812" cy="2011680"/>
            </a:xfrm>
          </p:grpSpPr>
          <p:sp>
            <p:nvSpPr>
              <p:cNvPr id="4" name="Freeform 4"/>
              <p:cNvSpPr/>
              <p:nvPr/>
            </p:nvSpPr>
            <p:spPr>
              <a:xfrm>
                <a:off x="-682" y="-1270"/>
                <a:ext cx="3919528" cy="2007870"/>
              </a:xfrm>
              <a:custGeom>
                <a:avLst/>
                <a:gdLst/>
                <a:ahLst/>
                <a:cxnLst/>
                <a:rect l="l" t="t" r="r" b="b"/>
                <a:pathLst>
                  <a:path w="3919528" h="2007870">
                    <a:moveTo>
                      <a:pt x="3919397" y="1776730"/>
                    </a:moveTo>
                    <a:cubicBezTo>
                      <a:pt x="3917300" y="1275080"/>
                      <a:pt x="3892140" y="596900"/>
                      <a:pt x="3892140" y="96520"/>
                    </a:cubicBezTo>
                    <a:cubicBezTo>
                      <a:pt x="3892140" y="88900"/>
                      <a:pt x="3894237" y="81280"/>
                      <a:pt x="3894237" y="74930"/>
                    </a:cubicBezTo>
                    <a:cubicBezTo>
                      <a:pt x="3892140" y="73660"/>
                      <a:pt x="3890043" y="73660"/>
                      <a:pt x="3887947" y="72390"/>
                    </a:cubicBezTo>
                    <a:cubicBezTo>
                      <a:pt x="3887947" y="72390"/>
                      <a:pt x="3885850" y="73660"/>
                      <a:pt x="3885850" y="74930"/>
                    </a:cubicBezTo>
                    <a:cubicBezTo>
                      <a:pt x="3881657" y="81280"/>
                      <a:pt x="3873270" y="81280"/>
                      <a:pt x="3864883" y="81280"/>
                    </a:cubicBezTo>
                    <a:cubicBezTo>
                      <a:pt x="3854399" y="80010"/>
                      <a:pt x="3843916" y="73660"/>
                      <a:pt x="3831336" y="76200"/>
                    </a:cubicBezTo>
                    <a:cubicBezTo>
                      <a:pt x="3827143" y="77470"/>
                      <a:pt x="3818756" y="74930"/>
                      <a:pt x="3816660" y="72390"/>
                    </a:cubicBezTo>
                    <a:cubicBezTo>
                      <a:pt x="3810369" y="67310"/>
                      <a:pt x="3801982" y="67310"/>
                      <a:pt x="3793595" y="69850"/>
                    </a:cubicBezTo>
                    <a:cubicBezTo>
                      <a:pt x="3789402" y="71120"/>
                      <a:pt x="3785209" y="69850"/>
                      <a:pt x="3781015" y="69850"/>
                    </a:cubicBezTo>
                    <a:cubicBezTo>
                      <a:pt x="3774726" y="69850"/>
                      <a:pt x="3766339" y="68580"/>
                      <a:pt x="3760048" y="67310"/>
                    </a:cubicBezTo>
                    <a:cubicBezTo>
                      <a:pt x="3757952" y="67310"/>
                      <a:pt x="3753759" y="66040"/>
                      <a:pt x="3751662" y="66040"/>
                    </a:cubicBezTo>
                    <a:cubicBezTo>
                      <a:pt x="3745372" y="64770"/>
                      <a:pt x="3739082" y="60960"/>
                      <a:pt x="3732792" y="66040"/>
                    </a:cubicBezTo>
                    <a:cubicBezTo>
                      <a:pt x="3732792" y="66040"/>
                      <a:pt x="3728598" y="66040"/>
                      <a:pt x="3726501" y="64770"/>
                    </a:cubicBezTo>
                    <a:cubicBezTo>
                      <a:pt x="3724405" y="62230"/>
                      <a:pt x="3722308" y="58420"/>
                      <a:pt x="3720212" y="55880"/>
                    </a:cubicBezTo>
                    <a:cubicBezTo>
                      <a:pt x="3716018" y="52070"/>
                      <a:pt x="3716018" y="45720"/>
                      <a:pt x="3709728" y="43180"/>
                    </a:cubicBezTo>
                    <a:cubicBezTo>
                      <a:pt x="3705535" y="41910"/>
                      <a:pt x="3703438" y="40640"/>
                      <a:pt x="3701341" y="38100"/>
                    </a:cubicBezTo>
                    <a:cubicBezTo>
                      <a:pt x="3701341" y="36830"/>
                      <a:pt x="3697148" y="35560"/>
                      <a:pt x="3697148" y="34290"/>
                    </a:cubicBezTo>
                    <a:lnTo>
                      <a:pt x="3690858" y="30480"/>
                    </a:lnTo>
                    <a:cubicBezTo>
                      <a:pt x="3688761" y="27940"/>
                      <a:pt x="3686664" y="24130"/>
                      <a:pt x="3682471" y="22860"/>
                    </a:cubicBezTo>
                    <a:cubicBezTo>
                      <a:pt x="3674084" y="19050"/>
                      <a:pt x="3671987" y="13970"/>
                      <a:pt x="3676181" y="7620"/>
                    </a:cubicBezTo>
                    <a:cubicBezTo>
                      <a:pt x="3669891" y="6350"/>
                      <a:pt x="3665697" y="3810"/>
                      <a:pt x="3659408" y="3810"/>
                    </a:cubicBezTo>
                    <a:cubicBezTo>
                      <a:pt x="3634247" y="5080"/>
                      <a:pt x="3606990" y="7620"/>
                      <a:pt x="3581830" y="8890"/>
                    </a:cubicBezTo>
                    <a:cubicBezTo>
                      <a:pt x="3577637" y="8890"/>
                      <a:pt x="3571346" y="10160"/>
                      <a:pt x="3569250" y="11430"/>
                    </a:cubicBezTo>
                    <a:cubicBezTo>
                      <a:pt x="3552476" y="17780"/>
                      <a:pt x="3535703" y="12700"/>
                      <a:pt x="3518929" y="11430"/>
                    </a:cubicBezTo>
                    <a:cubicBezTo>
                      <a:pt x="3506349" y="11430"/>
                      <a:pt x="3493769" y="7620"/>
                      <a:pt x="3481189" y="6350"/>
                    </a:cubicBezTo>
                    <a:cubicBezTo>
                      <a:pt x="3466512" y="5080"/>
                      <a:pt x="3453932" y="6350"/>
                      <a:pt x="3439255" y="5080"/>
                    </a:cubicBezTo>
                    <a:cubicBezTo>
                      <a:pt x="3437158" y="5080"/>
                      <a:pt x="3435062" y="3810"/>
                      <a:pt x="3432965" y="2540"/>
                    </a:cubicBezTo>
                    <a:cubicBezTo>
                      <a:pt x="3428772" y="-1270"/>
                      <a:pt x="3420385" y="0"/>
                      <a:pt x="3416191" y="1270"/>
                    </a:cubicBezTo>
                    <a:cubicBezTo>
                      <a:pt x="3409901" y="3810"/>
                      <a:pt x="3407805" y="7620"/>
                      <a:pt x="3403611" y="11430"/>
                    </a:cubicBezTo>
                    <a:cubicBezTo>
                      <a:pt x="3393128" y="12700"/>
                      <a:pt x="3378451" y="13970"/>
                      <a:pt x="3367967" y="17780"/>
                    </a:cubicBezTo>
                    <a:cubicBezTo>
                      <a:pt x="3359581" y="20320"/>
                      <a:pt x="3355387" y="21590"/>
                      <a:pt x="3349097" y="19050"/>
                    </a:cubicBezTo>
                    <a:lnTo>
                      <a:pt x="3347000" y="20320"/>
                    </a:lnTo>
                    <a:cubicBezTo>
                      <a:pt x="3351194" y="22860"/>
                      <a:pt x="3353291" y="26670"/>
                      <a:pt x="3357484" y="29210"/>
                    </a:cubicBezTo>
                    <a:cubicBezTo>
                      <a:pt x="3351194" y="30480"/>
                      <a:pt x="3342807" y="33020"/>
                      <a:pt x="3338614" y="31750"/>
                    </a:cubicBezTo>
                    <a:cubicBezTo>
                      <a:pt x="3328130" y="30480"/>
                      <a:pt x="3323937" y="33020"/>
                      <a:pt x="3315550" y="35560"/>
                    </a:cubicBezTo>
                    <a:cubicBezTo>
                      <a:pt x="3307164" y="39370"/>
                      <a:pt x="3296680" y="41910"/>
                      <a:pt x="3288293" y="44450"/>
                    </a:cubicBezTo>
                    <a:cubicBezTo>
                      <a:pt x="3286197" y="44450"/>
                      <a:pt x="3284100" y="44450"/>
                      <a:pt x="3282003" y="43180"/>
                    </a:cubicBezTo>
                    <a:cubicBezTo>
                      <a:pt x="3279906" y="43180"/>
                      <a:pt x="3277809" y="41910"/>
                      <a:pt x="3277809" y="41910"/>
                    </a:cubicBezTo>
                    <a:cubicBezTo>
                      <a:pt x="3267326" y="44450"/>
                      <a:pt x="3256843" y="46990"/>
                      <a:pt x="3246359" y="44450"/>
                    </a:cubicBezTo>
                    <a:cubicBezTo>
                      <a:pt x="3244263" y="44450"/>
                      <a:pt x="3244263" y="45720"/>
                      <a:pt x="3242166" y="45720"/>
                    </a:cubicBezTo>
                    <a:cubicBezTo>
                      <a:pt x="3229586" y="48260"/>
                      <a:pt x="3221199" y="57150"/>
                      <a:pt x="3204425" y="57150"/>
                    </a:cubicBezTo>
                    <a:cubicBezTo>
                      <a:pt x="3191845" y="57150"/>
                      <a:pt x="3179265" y="63500"/>
                      <a:pt x="3166685" y="63500"/>
                    </a:cubicBezTo>
                    <a:cubicBezTo>
                      <a:pt x="3152008" y="64770"/>
                      <a:pt x="3139428" y="67310"/>
                      <a:pt x="3126848" y="71120"/>
                    </a:cubicBezTo>
                    <a:cubicBezTo>
                      <a:pt x="3122655" y="72390"/>
                      <a:pt x="3118461" y="72390"/>
                      <a:pt x="3116364" y="72390"/>
                    </a:cubicBezTo>
                    <a:cubicBezTo>
                      <a:pt x="3105881" y="69850"/>
                      <a:pt x="3099591" y="73660"/>
                      <a:pt x="3095398" y="77470"/>
                    </a:cubicBezTo>
                    <a:cubicBezTo>
                      <a:pt x="3084914" y="86360"/>
                      <a:pt x="3068141" y="88900"/>
                      <a:pt x="3053464" y="91440"/>
                    </a:cubicBezTo>
                    <a:cubicBezTo>
                      <a:pt x="3034594" y="93980"/>
                      <a:pt x="3015723" y="95250"/>
                      <a:pt x="2996853" y="96520"/>
                    </a:cubicBezTo>
                    <a:cubicBezTo>
                      <a:pt x="2994756" y="96520"/>
                      <a:pt x="2992660" y="100330"/>
                      <a:pt x="2988466" y="101600"/>
                    </a:cubicBezTo>
                    <a:cubicBezTo>
                      <a:pt x="2986370" y="101600"/>
                      <a:pt x="2984273" y="100330"/>
                      <a:pt x="2984273" y="100330"/>
                    </a:cubicBezTo>
                    <a:cubicBezTo>
                      <a:pt x="2973789" y="107950"/>
                      <a:pt x="2967500" y="119380"/>
                      <a:pt x="2946533" y="118110"/>
                    </a:cubicBezTo>
                    <a:lnTo>
                      <a:pt x="2944436" y="118110"/>
                    </a:lnTo>
                    <a:cubicBezTo>
                      <a:pt x="2927662" y="124460"/>
                      <a:pt x="2910889" y="121920"/>
                      <a:pt x="2896212" y="119380"/>
                    </a:cubicBezTo>
                    <a:cubicBezTo>
                      <a:pt x="2892019" y="119380"/>
                      <a:pt x="2885728" y="116840"/>
                      <a:pt x="2883632" y="114300"/>
                    </a:cubicBezTo>
                    <a:cubicBezTo>
                      <a:pt x="2877342" y="106680"/>
                      <a:pt x="2860568" y="104140"/>
                      <a:pt x="2847988" y="106680"/>
                    </a:cubicBezTo>
                    <a:cubicBezTo>
                      <a:pt x="2837504" y="109220"/>
                      <a:pt x="2827021" y="110490"/>
                      <a:pt x="2816538" y="113030"/>
                    </a:cubicBezTo>
                    <a:cubicBezTo>
                      <a:pt x="2799764" y="115570"/>
                      <a:pt x="2785087" y="116840"/>
                      <a:pt x="2768314" y="111760"/>
                    </a:cubicBezTo>
                    <a:cubicBezTo>
                      <a:pt x="2751540" y="106680"/>
                      <a:pt x="2738960" y="110490"/>
                      <a:pt x="2730574" y="121920"/>
                    </a:cubicBezTo>
                    <a:cubicBezTo>
                      <a:pt x="2724283" y="129540"/>
                      <a:pt x="2707510" y="130810"/>
                      <a:pt x="2697026" y="124460"/>
                    </a:cubicBezTo>
                    <a:cubicBezTo>
                      <a:pt x="2690736" y="120650"/>
                      <a:pt x="2686543" y="121920"/>
                      <a:pt x="2680253" y="124460"/>
                    </a:cubicBezTo>
                    <a:lnTo>
                      <a:pt x="2667673" y="132080"/>
                    </a:lnTo>
                    <a:cubicBezTo>
                      <a:pt x="2665576" y="133350"/>
                      <a:pt x="2661383" y="133350"/>
                      <a:pt x="2659286" y="133350"/>
                    </a:cubicBezTo>
                    <a:lnTo>
                      <a:pt x="2646706" y="133350"/>
                    </a:lnTo>
                    <a:cubicBezTo>
                      <a:pt x="2638319" y="133350"/>
                      <a:pt x="2629932" y="132080"/>
                      <a:pt x="2621545" y="130810"/>
                    </a:cubicBezTo>
                    <a:cubicBezTo>
                      <a:pt x="2611062" y="129540"/>
                      <a:pt x="2602675" y="125730"/>
                      <a:pt x="2592192" y="124460"/>
                    </a:cubicBezTo>
                    <a:cubicBezTo>
                      <a:pt x="2575418" y="123190"/>
                      <a:pt x="2571225" y="114300"/>
                      <a:pt x="2564935" y="107950"/>
                    </a:cubicBezTo>
                    <a:cubicBezTo>
                      <a:pt x="2560741" y="104140"/>
                      <a:pt x="2552355" y="99060"/>
                      <a:pt x="2543968" y="100330"/>
                    </a:cubicBezTo>
                    <a:cubicBezTo>
                      <a:pt x="2535581" y="102870"/>
                      <a:pt x="2527194" y="100330"/>
                      <a:pt x="2520904" y="99060"/>
                    </a:cubicBezTo>
                    <a:cubicBezTo>
                      <a:pt x="2518808" y="99060"/>
                      <a:pt x="2514614" y="97790"/>
                      <a:pt x="2512518" y="97790"/>
                    </a:cubicBezTo>
                    <a:cubicBezTo>
                      <a:pt x="2497841" y="95250"/>
                      <a:pt x="2487357" y="100330"/>
                      <a:pt x="2476874" y="106680"/>
                    </a:cubicBezTo>
                    <a:lnTo>
                      <a:pt x="2468487" y="111760"/>
                    </a:lnTo>
                    <a:cubicBezTo>
                      <a:pt x="2466390" y="113030"/>
                      <a:pt x="2466390" y="115570"/>
                      <a:pt x="2464294" y="116840"/>
                    </a:cubicBezTo>
                    <a:cubicBezTo>
                      <a:pt x="2451713" y="123190"/>
                      <a:pt x="2439133" y="120650"/>
                      <a:pt x="2424456" y="116840"/>
                    </a:cubicBezTo>
                    <a:cubicBezTo>
                      <a:pt x="2411876" y="113030"/>
                      <a:pt x="2397199" y="116840"/>
                      <a:pt x="2393006" y="124460"/>
                    </a:cubicBezTo>
                    <a:cubicBezTo>
                      <a:pt x="2390909" y="129540"/>
                      <a:pt x="2388813" y="133350"/>
                      <a:pt x="2378329" y="135890"/>
                    </a:cubicBezTo>
                    <a:cubicBezTo>
                      <a:pt x="2367846" y="139700"/>
                      <a:pt x="2355266" y="142240"/>
                      <a:pt x="2353169" y="151130"/>
                    </a:cubicBezTo>
                    <a:cubicBezTo>
                      <a:pt x="2353169" y="152400"/>
                      <a:pt x="2351072" y="153670"/>
                      <a:pt x="2348976" y="153670"/>
                    </a:cubicBezTo>
                    <a:cubicBezTo>
                      <a:pt x="2342686" y="154940"/>
                      <a:pt x="2338492" y="156210"/>
                      <a:pt x="2332202" y="157480"/>
                    </a:cubicBezTo>
                    <a:lnTo>
                      <a:pt x="2313332" y="157480"/>
                    </a:lnTo>
                    <a:cubicBezTo>
                      <a:pt x="2300752" y="156210"/>
                      <a:pt x="2288171" y="153670"/>
                      <a:pt x="2275591" y="152400"/>
                    </a:cubicBezTo>
                    <a:cubicBezTo>
                      <a:pt x="2260915" y="151130"/>
                      <a:pt x="2248335" y="156210"/>
                      <a:pt x="2233658" y="157480"/>
                    </a:cubicBezTo>
                    <a:lnTo>
                      <a:pt x="2231561" y="158750"/>
                    </a:lnTo>
                    <a:cubicBezTo>
                      <a:pt x="2227368" y="162560"/>
                      <a:pt x="2221077" y="161290"/>
                      <a:pt x="2216884" y="158750"/>
                    </a:cubicBezTo>
                    <a:cubicBezTo>
                      <a:pt x="2208497" y="153670"/>
                      <a:pt x="2193820" y="152400"/>
                      <a:pt x="2183337" y="154940"/>
                    </a:cubicBezTo>
                    <a:cubicBezTo>
                      <a:pt x="2170757" y="158750"/>
                      <a:pt x="2158177" y="161290"/>
                      <a:pt x="2145597" y="163830"/>
                    </a:cubicBezTo>
                    <a:cubicBezTo>
                      <a:pt x="2141403" y="163830"/>
                      <a:pt x="2137210" y="162560"/>
                      <a:pt x="2135113" y="162560"/>
                    </a:cubicBezTo>
                    <a:cubicBezTo>
                      <a:pt x="2130920" y="162560"/>
                      <a:pt x="2124630" y="161290"/>
                      <a:pt x="2122533" y="162560"/>
                    </a:cubicBezTo>
                    <a:cubicBezTo>
                      <a:pt x="2105760" y="170180"/>
                      <a:pt x="2088986" y="167640"/>
                      <a:pt x="2074309" y="162560"/>
                    </a:cubicBezTo>
                    <a:cubicBezTo>
                      <a:pt x="2065922" y="160020"/>
                      <a:pt x="2053342" y="157480"/>
                      <a:pt x="2049149" y="149860"/>
                    </a:cubicBezTo>
                    <a:cubicBezTo>
                      <a:pt x="2047052" y="144780"/>
                      <a:pt x="2038665" y="139700"/>
                      <a:pt x="2032375" y="135890"/>
                    </a:cubicBezTo>
                    <a:cubicBezTo>
                      <a:pt x="2021892" y="129540"/>
                      <a:pt x="2011408" y="120650"/>
                      <a:pt x="1992538" y="120650"/>
                    </a:cubicBezTo>
                    <a:cubicBezTo>
                      <a:pt x="1988345" y="120650"/>
                      <a:pt x="1984151" y="115570"/>
                      <a:pt x="1982055" y="116840"/>
                    </a:cubicBezTo>
                    <a:cubicBezTo>
                      <a:pt x="1973668" y="118110"/>
                      <a:pt x="1973668" y="115570"/>
                      <a:pt x="1969475" y="113030"/>
                    </a:cubicBezTo>
                    <a:cubicBezTo>
                      <a:pt x="1965281" y="110490"/>
                      <a:pt x="1958991" y="107950"/>
                      <a:pt x="1954798" y="104140"/>
                    </a:cubicBezTo>
                    <a:cubicBezTo>
                      <a:pt x="1948508" y="99060"/>
                      <a:pt x="1942218" y="92710"/>
                      <a:pt x="1935928" y="87630"/>
                    </a:cubicBezTo>
                    <a:cubicBezTo>
                      <a:pt x="1929638" y="82550"/>
                      <a:pt x="1925444" y="76200"/>
                      <a:pt x="1919154" y="71120"/>
                    </a:cubicBezTo>
                    <a:cubicBezTo>
                      <a:pt x="1917057" y="69850"/>
                      <a:pt x="1910767" y="68580"/>
                      <a:pt x="1908671" y="69850"/>
                    </a:cubicBezTo>
                    <a:lnTo>
                      <a:pt x="1883510" y="77470"/>
                    </a:lnTo>
                    <a:cubicBezTo>
                      <a:pt x="1879317" y="78740"/>
                      <a:pt x="1877220" y="81280"/>
                      <a:pt x="1875124" y="83820"/>
                    </a:cubicBezTo>
                    <a:lnTo>
                      <a:pt x="1873027" y="82550"/>
                    </a:lnTo>
                    <a:cubicBezTo>
                      <a:pt x="1875124" y="78740"/>
                      <a:pt x="1877220" y="74930"/>
                      <a:pt x="1879317" y="73660"/>
                    </a:cubicBezTo>
                    <a:lnTo>
                      <a:pt x="1854157" y="69850"/>
                    </a:lnTo>
                    <a:cubicBezTo>
                      <a:pt x="1847867" y="68580"/>
                      <a:pt x="1837383" y="68580"/>
                      <a:pt x="1833190" y="68580"/>
                    </a:cubicBezTo>
                    <a:lnTo>
                      <a:pt x="1799643" y="68580"/>
                    </a:lnTo>
                    <a:cubicBezTo>
                      <a:pt x="1787062" y="68580"/>
                      <a:pt x="1776579" y="67310"/>
                      <a:pt x="1763999" y="68580"/>
                    </a:cubicBezTo>
                    <a:cubicBezTo>
                      <a:pt x="1755612" y="69850"/>
                      <a:pt x="1749322" y="67310"/>
                      <a:pt x="1743032" y="64770"/>
                    </a:cubicBezTo>
                    <a:cubicBezTo>
                      <a:pt x="1726258" y="57150"/>
                      <a:pt x="1709485" y="48260"/>
                      <a:pt x="1686421" y="52070"/>
                    </a:cubicBezTo>
                    <a:cubicBezTo>
                      <a:pt x="1684325" y="52070"/>
                      <a:pt x="1680131" y="50800"/>
                      <a:pt x="1678034" y="49530"/>
                    </a:cubicBezTo>
                    <a:cubicBezTo>
                      <a:pt x="1671745" y="48260"/>
                      <a:pt x="1667551" y="45720"/>
                      <a:pt x="1659164" y="43180"/>
                    </a:cubicBezTo>
                    <a:cubicBezTo>
                      <a:pt x="1659164" y="46990"/>
                      <a:pt x="1659164" y="48260"/>
                      <a:pt x="1661261" y="50800"/>
                    </a:cubicBezTo>
                    <a:cubicBezTo>
                      <a:pt x="1657068" y="53340"/>
                      <a:pt x="1654971" y="52070"/>
                      <a:pt x="1652874" y="50800"/>
                    </a:cubicBezTo>
                    <a:cubicBezTo>
                      <a:pt x="1650778" y="52070"/>
                      <a:pt x="1648681" y="54610"/>
                      <a:pt x="1646584" y="54610"/>
                    </a:cubicBezTo>
                    <a:cubicBezTo>
                      <a:pt x="1636101" y="57150"/>
                      <a:pt x="1625617" y="58420"/>
                      <a:pt x="1615134" y="60960"/>
                    </a:cubicBezTo>
                    <a:cubicBezTo>
                      <a:pt x="1610940" y="62230"/>
                      <a:pt x="1606747" y="63500"/>
                      <a:pt x="1604650" y="64770"/>
                    </a:cubicBezTo>
                    <a:cubicBezTo>
                      <a:pt x="1596264" y="68580"/>
                      <a:pt x="1589974" y="74930"/>
                      <a:pt x="1575297" y="73660"/>
                    </a:cubicBezTo>
                    <a:cubicBezTo>
                      <a:pt x="1573200" y="73660"/>
                      <a:pt x="1569007" y="76200"/>
                      <a:pt x="1564813" y="76200"/>
                    </a:cubicBezTo>
                    <a:cubicBezTo>
                      <a:pt x="1560620" y="77470"/>
                      <a:pt x="1554330" y="77470"/>
                      <a:pt x="1550136" y="78740"/>
                    </a:cubicBezTo>
                    <a:lnTo>
                      <a:pt x="1545943" y="78740"/>
                    </a:lnTo>
                    <a:cubicBezTo>
                      <a:pt x="1533363" y="81280"/>
                      <a:pt x="1522879" y="83820"/>
                      <a:pt x="1510299" y="85090"/>
                    </a:cubicBezTo>
                    <a:lnTo>
                      <a:pt x="1501912" y="85090"/>
                    </a:lnTo>
                    <a:cubicBezTo>
                      <a:pt x="1491429" y="85090"/>
                      <a:pt x="1483042" y="83820"/>
                      <a:pt x="1472559" y="83820"/>
                    </a:cubicBezTo>
                    <a:cubicBezTo>
                      <a:pt x="1462075" y="83820"/>
                      <a:pt x="1451592" y="86360"/>
                      <a:pt x="1441109" y="86360"/>
                    </a:cubicBezTo>
                    <a:cubicBezTo>
                      <a:pt x="1428528" y="86360"/>
                      <a:pt x="1413852" y="86360"/>
                      <a:pt x="1403368" y="81280"/>
                    </a:cubicBezTo>
                    <a:cubicBezTo>
                      <a:pt x="1401271" y="80010"/>
                      <a:pt x="1394981" y="80010"/>
                      <a:pt x="1390788" y="81280"/>
                    </a:cubicBezTo>
                    <a:cubicBezTo>
                      <a:pt x="1376111" y="82550"/>
                      <a:pt x="1361434" y="83820"/>
                      <a:pt x="1348854" y="86360"/>
                    </a:cubicBezTo>
                    <a:cubicBezTo>
                      <a:pt x="1336274" y="88900"/>
                      <a:pt x="1329984" y="86360"/>
                      <a:pt x="1325790" y="80010"/>
                    </a:cubicBezTo>
                    <a:cubicBezTo>
                      <a:pt x="1323694" y="77470"/>
                      <a:pt x="1319500" y="74930"/>
                      <a:pt x="1315307" y="72390"/>
                    </a:cubicBezTo>
                    <a:cubicBezTo>
                      <a:pt x="1309017" y="69850"/>
                      <a:pt x="1302727" y="66040"/>
                      <a:pt x="1296437" y="66040"/>
                    </a:cubicBezTo>
                    <a:cubicBezTo>
                      <a:pt x="1281760" y="66040"/>
                      <a:pt x="1273373" y="60960"/>
                      <a:pt x="1262890" y="57150"/>
                    </a:cubicBezTo>
                    <a:cubicBezTo>
                      <a:pt x="1246116" y="50800"/>
                      <a:pt x="1231439" y="43180"/>
                      <a:pt x="1210472" y="44450"/>
                    </a:cubicBezTo>
                    <a:lnTo>
                      <a:pt x="1210472" y="38100"/>
                    </a:lnTo>
                    <a:cubicBezTo>
                      <a:pt x="1214666" y="38100"/>
                      <a:pt x="1218859" y="38100"/>
                      <a:pt x="1223053" y="36830"/>
                    </a:cubicBezTo>
                    <a:cubicBezTo>
                      <a:pt x="1216763" y="34290"/>
                      <a:pt x="1216763" y="30480"/>
                      <a:pt x="1212569" y="27940"/>
                    </a:cubicBezTo>
                    <a:cubicBezTo>
                      <a:pt x="1204182" y="24130"/>
                      <a:pt x="1195796" y="22860"/>
                      <a:pt x="1187409" y="20320"/>
                    </a:cubicBezTo>
                    <a:cubicBezTo>
                      <a:pt x="1181119" y="19050"/>
                      <a:pt x="1172732" y="19050"/>
                      <a:pt x="1176925" y="25400"/>
                    </a:cubicBezTo>
                    <a:cubicBezTo>
                      <a:pt x="1166442" y="26670"/>
                      <a:pt x="1158055" y="26670"/>
                      <a:pt x="1153862" y="29210"/>
                    </a:cubicBezTo>
                    <a:cubicBezTo>
                      <a:pt x="1145475" y="33020"/>
                      <a:pt x="1137088" y="30480"/>
                      <a:pt x="1130798" y="27940"/>
                    </a:cubicBezTo>
                    <a:cubicBezTo>
                      <a:pt x="1126605" y="26670"/>
                      <a:pt x="1122411" y="25400"/>
                      <a:pt x="1118218" y="26670"/>
                    </a:cubicBezTo>
                    <a:cubicBezTo>
                      <a:pt x="1093058" y="34290"/>
                      <a:pt x="1067897" y="30480"/>
                      <a:pt x="1042737" y="30480"/>
                    </a:cubicBezTo>
                    <a:cubicBezTo>
                      <a:pt x="1038544" y="30480"/>
                      <a:pt x="1034350" y="29210"/>
                      <a:pt x="1028060" y="29210"/>
                    </a:cubicBezTo>
                    <a:cubicBezTo>
                      <a:pt x="1019674" y="27940"/>
                      <a:pt x="1013384" y="25400"/>
                      <a:pt x="1004997" y="24130"/>
                    </a:cubicBezTo>
                    <a:cubicBezTo>
                      <a:pt x="996610" y="22860"/>
                      <a:pt x="986127" y="21590"/>
                      <a:pt x="977740" y="20320"/>
                    </a:cubicBezTo>
                    <a:lnTo>
                      <a:pt x="971450" y="20320"/>
                    </a:lnTo>
                    <a:cubicBezTo>
                      <a:pt x="956773" y="20320"/>
                      <a:pt x="942096" y="21590"/>
                      <a:pt x="929516" y="21590"/>
                    </a:cubicBezTo>
                    <a:cubicBezTo>
                      <a:pt x="919033" y="21590"/>
                      <a:pt x="908549" y="19050"/>
                      <a:pt x="895969" y="17780"/>
                    </a:cubicBezTo>
                    <a:cubicBezTo>
                      <a:pt x="893872" y="7620"/>
                      <a:pt x="877099" y="10160"/>
                      <a:pt x="866615" y="5080"/>
                    </a:cubicBezTo>
                    <a:cubicBezTo>
                      <a:pt x="864519" y="3810"/>
                      <a:pt x="860325" y="5080"/>
                      <a:pt x="858228" y="5080"/>
                    </a:cubicBezTo>
                    <a:cubicBezTo>
                      <a:pt x="845648" y="3810"/>
                      <a:pt x="837262" y="7620"/>
                      <a:pt x="833068" y="13970"/>
                    </a:cubicBezTo>
                    <a:cubicBezTo>
                      <a:pt x="826778" y="20320"/>
                      <a:pt x="810005" y="22860"/>
                      <a:pt x="816295" y="33020"/>
                    </a:cubicBezTo>
                    <a:cubicBezTo>
                      <a:pt x="818391" y="34290"/>
                      <a:pt x="822585" y="35560"/>
                      <a:pt x="824681" y="38100"/>
                    </a:cubicBezTo>
                    <a:cubicBezTo>
                      <a:pt x="824681" y="41910"/>
                      <a:pt x="822585" y="44450"/>
                      <a:pt x="816295" y="43180"/>
                    </a:cubicBezTo>
                    <a:cubicBezTo>
                      <a:pt x="814198" y="43180"/>
                      <a:pt x="812101" y="45720"/>
                      <a:pt x="810005" y="46990"/>
                    </a:cubicBezTo>
                    <a:cubicBezTo>
                      <a:pt x="807908" y="48260"/>
                      <a:pt x="807908" y="50800"/>
                      <a:pt x="805811" y="50800"/>
                    </a:cubicBezTo>
                    <a:cubicBezTo>
                      <a:pt x="793231" y="53340"/>
                      <a:pt x="784844" y="59690"/>
                      <a:pt x="770167" y="58420"/>
                    </a:cubicBezTo>
                    <a:lnTo>
                      <a:pt x="765974" y="58420"/>
                    </a:lnTo>
                    <a:cubicBezTo>
                      <a:pt x="753394" y="64770"/>
                      <a:pt x="740814" y="63500"/>
                      <a:pt x="726137" y="62230"/>
                    </a:cubicBezTo>
                    <a:cubicBezTo>
                      <a:pt x="719847" y="60960"/>
                      <a:pt x="711460" y="62230"/>
                      <a:pt x="703073" y="62230"/>
                    </a:cubicBezTo>
                    <a:cubicBezTo>
                      <a:pt x="696783" y="62230"/>
                      <a:pt x="690493" y="62230"/>
                      <a:pt x="684203" y="59690"/>
                    </a:cubicBezTo>
                    <a:cubicBezTo>
                      <a:pt x="675816" y="57150"/>
                      <a:pt x="667430" y="53340"/>
                      <a:pt x="659043" y="50800"/>
                    </a:cubicBezTo>
                    <a:cubicBezTo>
                      <a:pt x="650656" y="48260"/>
                      <a:pt x="640173" y="48260"/>
                      <a:pt x="640173" y="39370"/>
                    </a:cubicBezTo>
                    <a:cubicBezTo>
                      <a:pt x="640173" y="38100"/>
                      <a:pt x="635979" y="36830"/>
                      <a:pt x="635979" y="35560"/>
                    </a:cubicBezTo>
                    <a:cubicBezTo>
                      <a:pt x="621302" y="43180"/>
                      <a:pt x="608722" y="49530"/>
                      <a:pt x="596142" y="55880"/>
                    </a:cubicBezTo>
                    <a:cubicBezTo>
                      <a:pt x="589852" y="59690"/>
                      <a:pt x="581465" y="64770"/>
                      <a:pt x="585659" y="71120"/>
                    </a:cubicBezTo>
                    <a:cubicBezTo>
                      <a:pt x="585659" y="72390"/>
                      <a:pt x="583562" y="73660"/>
                      <a:pt x="583562" y="74930"/>
                    </a:cubicBezTo>
                    <a:cubicBezTo>
                      <a:pt x="581465" y="77470"/>
                      <a:pt x="579369" y="80010"/>
                      <a:pt x="575175" y="81280"/>
                    </a:cubicBezTo>
                    <a:cubicBezTo>
                      <a:pt x="570982" y="85090"/>
                      <a:pt x="566788" y="88900"/>
                      <a:pt x="562595" y="93980"/>
                    </a:cubicBezTo>
                    <a:lnTo>
                      <a:pt x="550015" y="101600"/>
                    </a:lnTo>
                    <a:cubicBezTo>
                      <a:pt x="545821" y="105410"/>
                      <a:pt x="541628" y="109220"/>
                      <a:pt x="535338" y="111760"/>
                    </a:cubicBezTo>
                    <a:cubicBezTo>
                      <a:pt x="520661" y="119380"/>
                      <a:pt x="505984" y="127000"/>
                      <a:pt x="489211" y="134620"/>
                    </a:cubicBezTo>
                    <a:cubicBezTo>
                      <a:pt x="480824" y="139700"/>
                      <a:pt x="470341" y="143510"/>
                      <a:pt x="461954" y="148590"/>
                    </a:cubicBezTo>
                    <a:cubicBezTo>
                      <a:pt x="447277" y="156210"/>
                      <a:pt x="430503" y="162560"/>
                      <a:pt x="422117" y="173990"/>
                    </a:cubicBezTo>
                    <a:cubicBezTo>
                      <a:pt x="422117" y="175260"/>
                      <a:pt x="417923" y="176530"/>
                      <a:pt x="415827" y="177800"/>
                    </a:cubicBezTo>
                    <a:cubicBezTo>
                      <a:pt x="405343" y="182880"/>
                      <a:pt x="388570" y="182880"/>
                      <a:pt x="388570" y="193040"/>
                    </a:cubicBezTo>
                    <a:cubicBezTo>
                      <a:pt x="371796" y="193040"/>
                      <a:pt x="363409" y="200660"/>
                      <a:pt x="355023" y="207010"/>
                    </a:cubicBezTo>
                    <a:cubicBezTo>
                      <a:pt x="348733" y="212090"/>
                      <a:pt x="342442" y="218440"/>
                      <a:pt x="334056" y="222250"/>
                    </a:cubicBezTo>
                    <a:cubicBezTo>
                      <a:pt x="325669" y="224790"/>
                      <a:pt x="315185" y="223520"/>
                      <a:pt x="304702" y="223520"/>
                    </a:cubicBezTo>
                    <a:cubicBezTo>
                      <a:pt x="300509" y="223520"/>
                      <a:pt x="296315" y="223520"/>
                      <a:pt x="296315" y="224790"/>
                    </a:cubicBezTo>
                    <a:cubicBezTo>
                      <a:pt x="287928" y="229870"/>
                      <a:pt x="277445" y="233680"/>
                      <a:pt x="271155" y="240030"/>
                    </a:cubicBezTo>
                    <a:cubicBezTo>
                      <a:pt x="264865" y="246380"/>
                      <a:pt x="258575" y="250190"/>
                      <a:pt x="248091" y="251460"/>
                    </a:cubicBezTo>
                    <a:cubicBezTo>
                      <a:pt x="237608" y="252730"/>
                      <a:pt x="227124" y="259080"/>
                      <a:pt x="212448" y="255270"/>
                    </a:cubicBezTo>
                    <a:cubicBezTo>
                      <a:pt x="199867" y="252730"/>
                      <a:pt x="185191" y="255270"/>
                      <a:pt x="176804" y="250190"/>
                    </a:cubicBezTo>
                    <a:cubicBezTo>
                      <a:pt x="160030" y="251460"/>
                      <a:pt x="147450" y="254000"/>
                      <a:pt x="132773" y="255270"/>
                    </a:cubicBezTo>
                    <a:cubicBezTo>
                      <a:pt x="116000" y="257810"/>
                      <a:pt x="97130" y="256540"/>
                      <a:pt x="82453" y="264160"/>
                    </a:cubicBezTo>
                    <a:cubicBezTo>
                      <a:pt x="69873" y="270510"/>
                      <a:pt x="59389" y="276860"/>
                      <a:pt x="40519" y="275590"/>
                    </a:cubicBezTo>
                    <a:cubicBezTo>
                      <a:pt x="42616" y="283210"/>
                      <a:pt x="44712" y="289560"/>
                      <a:pt x="46809" y="297180"/>
                    </a:cubicBezTo>
                    <a:cubicBezTo>
                      <a:pt x="51002" y="317500"/>
                      <a:pt x="55196" y="337820"/>
                      <a:pt x="57293" y="358140"/>
                    </a:cubicBezTo>
                    <a:cubicBezTo>
                      <a:pt x="63583" y="383540"/>
                      <a:pt x="65679" y="407670"/>
                      <a:pt x="61486" y="431800"/>
                    </a:cubicBezTo>
                    <a:cubicBezTo>
                      <a:pt x="57293" y="466090"/>
                      <a:pt x="38422" y="1639570"/>
                      <a:pt x="19552" y="1671320"/>
                    </a:cubicBezTo>
                    <a:lnTo>
                      <a:pt x="682" y="1697990"/>
                    </a:lnTo>
                    <a:cubicBezTo>
                      <a:pt x="-1858" y="1704340"/>
                      <a:pt x="2779" y="1708150"/>
                      <a:pt x="13262" y="1709420"/>
                    </a:cubicBezTo>
                    <a:cubicBezTo>
                      <a:pt x="25842" y="1710690"/>
                      <a:pt x="30036" y="1715770"/>
                      <a:pt x="34229" y="1722120"/>
                    </a:cubicBezTo>
                    <a:cubicBezTo>
                      <a:pt x="38422" y="1732280"/>
                      <a:pt x="32132" y="1742440"/>
                      <a:pt x="40519" y="1752600"/>
                    </a:cubicBezTo>
                    <a:cubicBezTo>
                      <a:pt x="44712" y="1757680"/>
                      <a:pt x="40519" y="1766570"/>
                      <a:pt x="38422" y="1774190"/>
                    </a:cubicBezTo>
                    <a:cubicBezTo>
                      <a:pt x="36326" y="1784350"/>
                      <a:pt x="40519" y="1794510"/>
                      <a:pt x="46809" y="1803400"/>
                    </a:cubicBezTo>
                    <a:cubicBezTo>
                      <a:pt x="61486" y="1818640"/>
                      <a:pt x="63583" y="1836420"/>
                      <a:pt x="63583" y="1852930"/>
                    </a:cubicBezTo>
                    <a:cubicBezTo>
                      <a:pt x="63583" y="1856740"/>
                      <a:pt x="65679" y="1860550"/>
                      <a:pt x="67776" y="1863090"/>
                    </a:cubicBezTo>
                    <a:cubicBezTo>
                      <a:pt x="71969" y="1865630"/>
                      <a:pt x="80356" y="1868170"/>
                      <a:pt x="88743" y="1869440"/>
                    </a:cubicBezTo>
                    <a:lnTo>
                      <a:pt x="139063" y="1884680"/>
                    </a:lnTo>
                    <a:cubicBezTo>
                      <a:pt x="162127" y="1892300"/>
                      <a:pt x="180997" y="1891030"/>
                      <a:pt x="201964" y="1882140"/>
                    </a:cubicBezTo>
                    <a:cubicBezTo>
                      <a:pt x="204061" y="1880870"/>
                      <a:pt x="210351" y="1879600"/>
                      <a:pt x="212448" y="1879600"/>
                    </a:cubicBezTo>
                    <a:cubicBezTo>
                      <a:pt x="227124" y="1880870"/>
                      <a:pt x="241801" y="1880870"/>
                      <a:pt x="254381" y="1888490"/>
                    </a:cubicBezTo>
                    <a:cubicBezTo>
                      <a:pt x="269058" y="1896110"/>
                      <a:pt x="290025" y="1901190"/>
                      <a:pt x="306799" y="1907540"/>
                    </a:cubicBezTo>
                    <a:cubicBezTo>
                      <a:pt x="317282" y="1911350"/>
                      <a:pt x="329862" y="1916430"/>
                      <a:pt x="336152" y="1921510"/>
                    </a:cubicBezTo>
                    <a:cubicBezTo>
                      <a:pt x="340346" y="1924050"/>
                      <a:pt x="344539" y="1926590"/>
                      <a:pt x="348733" y="1927860"/>
                    </a:cubicBezTo>
                    <a:cubicBezTo>
                      <a:pt x="371796" y="1932940"/>
                      <a:pt x="384376" y="1945640"/>
                      <a:pt x="399053" y="1955800"/>
                    </a:cubicBezTo>
                    <a:cubicBezTo>
                      <a:pt x="411633" y="1964690"/>
                      <a:pt x="428407" y="1969770"/>
                      <a:pt x="447277" y="1971040"/>
                    </a:cubicBezTo>
                    <a:cubicBezTo>
                      <a:pt x="468244" y="1973580"/>
                      <a:pt x="489211" y="1974850"/>
                      <a:pt x="510178" y="1977390"/>
                    </a:cubicBezTo>
                    <a:cubicBezTo>
                      <a:pt x="518564" y="1978660"/>
                      <a:pt x="529048" y="1979930"/>
                      <a:pt x="537435" y="1982470"/>
                    </a:cubicBezTo>
                    <a:cubicBezTo>
                      <a:pt x="547918" y="1985010"/>
                      <a:pt x="558402" y="1985010"/>
                      <a:pt x="566788" y="1988820"/>
                    </a:cubicBezTo>
                    <a:cubicBezTo>
                      <a:pt x="579369" y="1995170"/>
                      <a:pt x="591949" y="1998980"/>
                      <a:pt x="608722" y="1996440"/>
                    </a:cubicBezTo>
                    <a:cubicBezTo>
                      <a:pt x="615012" y="1995170"/>
                      <a:pt x="623399" y="1997710"/>
                      <a:pt x="629689" y="1998980"/>
                    </a:cubicBezTo>
                    <a:cubicBezTo>
                      <a:pt x="631786" y="1998980"/>
                      <a:pt x="633882" y="2000250"/>
                      <a:pt x="635979" y="2000250"/>
                    </a:cubicBezTo>
                    <a:cubicBezTo>
                      <a:pt x="659043" y="2001520"/>
                      <a:pt x="680010" y="1998980"/>
                      <a:pt x="700977" y="1996440"/>
                    </a:cubicBezTo>
                    <a:cubicBezTo>
                      <a:pt x="709363" y="1995170"/>
                      <a:pt x="717750" y="1993900"/>
                      <a:pt x="726137" y="1991360"/>
                    </a:cubicBezTo>
                    <a:cubicBezTo>
                      <a:pt x="749201" y="1985010"/>
                      <a:pt x="772264" y="1978660"/>
                      <a:pt x="793231" y="1971040"/>
                    </a:cubicBezTo>
                    <a:cubicBezTo>
                      <a:pt x="807908" y="1965960"/>
                      <a:pt x="822585" y="1960880"/>
                      <a:pt x="839358" y="1965960"/>
                    </a:cubicBezTo>
                    <a:lnTo>
                      <a:pt x="847745" y="1965960"/>
                    </a:lnTo>
                    <a:cubicBezTo>
                      <a:pt x="862422" y="1965960"/>
                      <a:pt x="877099" y="1964690"/>
                      <a:pt x="889679" y="1963420"/>
                    </a:cubicBezTo>
                    <a:cubicBezTo>
                      <a:pt x="891775" y="1963420"/>
                      <a:pt x="895969" y="1963420"/>
                      <a:pt x="895969" y="1962150"/>
                    </a:cubicBezTo>
                    <a:cubicBezTo>
                      <a:pt x="902259" y="1957070"/>
                      <a:pt x="912742" y="1957070"/>
                      <a:pt x="923226" y="1955800"/>
                    </a:cubicBezTo>
                    <a:cubicBezTo>
                      <a:pt x="939999" y="1954530"/>
                      <a:pt x="956773" y="1954530"/>
                      <a:pt x="969353" y="1948180"/>
                    </a:cubicBezTo>
                    <a:cubicBezTo>
                      <a:pt x="981933" y="1943100"/>
                      <a:pt x="994513" y="1941830"/>
                      <a:pt x="1009190" y="1940560"/>
                    </a:cubicBezTo>
                    <a:cubicBezTo>
                      <a:pt x="1011287" y="1940560"/>
                      <a:pt x="1015480" y="1939290"/>
                      <a:pt x="1017577" y="1939290"/>
                    </a:cubicBezTo>
                    <a:cubicBezTo>
                      <a:pt x="1028060" y="1938020"/>
                      <a:pt x="1038544" y="1934210"/>
                      <a:pt x="1046931" y="1935480"/>
                    </a:cubicBezTo>
                    <a:cubicBezTo>
                      <a:pt x="1065801" y="1938020"/>
                      <a:pt x="1074188" y="1934210"/>
                      <a:pt x="1086768" y="1924050"/>
                    </a:cubicBezTo>
                    <a:cubicBezTo>
                      <a:pt x="1088864" y="1921510"/>
                      <a:pt x="1095154" y="1920240"/>
                      <a:pt x="1099348" y="1918970"/>
                    </a:cubicBezTo>
                    <a:cubicBezTo>
                      <a:pt x="1109831" y="1917700"/>
                      <a:pt x="1120315" y="1918970"/>
                      <a:pt x="1130798" y="1917700"/>
                    </a:cubicBezTo>
                    <a:cubicBezTo>
                      <a:pt x="1137088" y="1917700"/>
                      <a:pt x="1143378" y="1913890"/>
                      <a:pt x="1147572" y="1913890"/>
                    </a:cubicBezTo>
                    <a:cubicBezTo>
                      <a:pt x="1164345" y="1915160"/>
                      <a:pt x="1183216" y="1911350"/>
                      <a:pt x="1197892" y="1917700"/>
                    </a:cubicBezTo>
                    <a:cubicBezTo>
                      <a:pt x="1199989" y="1918970"/>
                      <a:pt x="1204182" y="1918970"/>
                      <a:pt x="1208376" y="1918970"/>
                    </a:cubicBezTo>
                    <a:cubicBezTo>
                      <a:pt x="1235633" y="1920240"/>
                      <a:pt x="1258696" y="1925320"/>
                      <a:pt x="1277567" y="1935480"/>
                    </a:cubicBezTo>
                    <a:cubicBezTo>
                      <a:pt x="1283857" y="1939290"/>
                      <a:pt x="1292243" y="1941830"/>
                      <a:pt x="1298533" y="1944370"/>
                    </a:cubicBezTo>
                    <a:cubicBezTo>
                      <a:pt x="1304824" y="1946910"/>
                      <a:pt x="1313210" y="1946910"/>
                      <a:pt x="1319500" y="1948180"/>
                    </a:cubicBezTo>
                    <a:cubicBezTo>
                      <a:pt x="1325790" y="1949450"/>
                      <a:pt x="1329984" y="1950720"/>
                      <a:pt x="1336274" y="1950720"/>
                    </a:cubicBezTo>
                    <a:cubicBezTo>
                      <a:pt x="1346757" y="1950720"/>
                      <a:pt x="1355144" y="1953260"/>
                      <a:pt x="1361434" y="1958340"/>
                    </a:cubicBezTo>
                    <a:cubicBezTo>
                      <a:pt x="1363531" y="1959610"/>
                      <a:pt x="1365628" y="1960880"/>
                      <a:pt x="1367724" y="1963420"/>
                    </a:cubicBezTo>
                    <a:cubicBezTo>
                      <a:pt x="1365628" y="1967230"/>
                      <a:pt x="1378208" y="1977390"/>
                      <a:pt x="1386594" y="1977390"/>
                    </a:cubicBezTo>
                    <a:cubicBezTo>
                      <a:pt x="1401271" y="1977390"/>
                      <a:pt x="1415948" y="1979930"/>
                      <a:pt x="1428528" y="1986280"/>
                    </a:cubicBezTo>
                    <a:cubicBezTo>
                      <a:pt x="1430625" y="1987550"/>
                      <a:pt x="1434818" y="1987550"/>
                      <a:pt x="1439012" y="1986280"/>
                    </a:cubicBezTo>
                    <a:cubicBezTo>
                      <a:pt x="1445302" y="1985010"/>
                      <a:pt x="1449495" y="1985010"/>
                      <a:pt x="1453689" y="1988820"/>
                    </a:cubicBezTo>
                    <a:cubicBezTo>
                      <a:pt x="1455785" y="1990090"/>
                      <a:pt x="1464172" y="1990090"/>
                      <a:pt x="1468365" y="1990090"/>
                    </a:cubicBezTo>
                    <a:cubicBezTo>
                      <a:pt x="1478849" y="1990090"/>
                      <a:pt x="1491429" y="1988820"/>
                      <a:pt x="1501912" y="1990090"/>
                    </a:cubicBezTo>
                    <a:cubicBezTo>
                      <a:pt x="1520783" y="1991360"/>
                      <a:pt x="1537556" y="1992630"/>
                      <a:pt x="1556427" y="1995170"/>
                    </a:cubicBezTo>
                    <a:cubicBezTo>
                      <a:pt x="1560620" y="1995170"/>
                      <a:pt x="1564813" y="1996440"/>
                      <a:pt x="1566910" y="1997710"/>
                    </a:cubicBezTo>
                    <a:cubicBezTo>
                      <a:pt x="1571103" y="2004060"/>
                      <a:pt x="1581587" y="2004060"/>
                      <a:pt x="1587877" y="2005330"/>
                    </a:cubicBezTo>
                    <a:cubicBezTo>
                      <a:pt x="1594167" y="2006600"/>
                      <a:pt x="1602554" y="2007870"/>
                      <a:pt x="1606747" y="2007870"/>
                    </a:cubicBezTo>
                    <a:cubicBezTo>
                      <a:pt x="1608844" y="2006600"/>
                      <a:pt x="1613037" y="2005330"/>
                      <a:pt x="1617230" y="2002790"/>
                    </a:cubicBezTo>
                    <a:cubicBezTo>
                      <a:pt x="1608844" y="2002790"/>
                      <a:pt x="1604650" y="2004060"/>
                      <a:pt x="1600457" y="2004060"/>
                    </a:cubicBezTo>
                    <a:cubicBezTo>
                      <a:pt x="1608844" y="1997710"/>
                      <a:pt x="1617230" y="1996440"/>
                      <a:pt x="1627714" y="2000250"/>
                    </a:cubicBezTo>
                    <a:cubicBezTo>
                      <a:pt x="1640294" y="2006600"/>
                      <a:pt x="1650778" y="2006600"/>
                      <a:pt x="1665454" y="2000250"/>
                    </a:cubicBezTo>
                    <a:lnTo>
                      <a:pt x="1678034" y="1996440"/>
                    </a:lnTo>
                    <a:lnTo>
                      <a:pt x="1678034" y="1990090"/>
                    </a:lnTo>
                    <a:cubicBezTo>
                      <a:pt x="1684325" y="1991360"/>
                      <a:pt x="1690615" y="1993900"/>
                      <a:pt x="1694808" y="1993900"/>
                    </a:cubicBezTo>
                    <a:cubicBezTo>
                      <a:pt x="1707388" y="1990090"/>
                      <a:pt x="1719968" y="1986280"/>
                      <a:pt x="1730452" y="1981200"/>
                    </a:cubicBezTo>
                    <a:cubicBezTo>
                      <a:pt x="1743032" y="1976120"/>
                      <a:pt x="1753515" y="1969770"/>
                      <a:pt x="1763999" y="1964690"/>
                    </a:cubicBezTo>
                    <a:cubicBezTo>
                      <a:pt x="1766096" y="1964690"/>
                      <a:pt x="1766096" y="1963420"/>
                      <a:pt x="1768192" y="1963420"/>
                    </a:cubicBezTo>
                    <a:cubicBezTo>
                      <a:pt x="1782869" y="1960880"/>
                      <a:pt x="1795449" y="1959610"/>
                      <a:pt x="1810126" y="1957070"/>
                    </a:cubicBezTo>
                    <a:cubicBezTo>
                      <a:pt x="1818513" y="1955800"/>
                      <a:pt x="1824803" y="1953260"/>
                      <a:pt x="1833190" y="1951990"/>
                    </a:cubicBezTo>
                    <a:cubicBezTo>
                      <a:pt x="1839480" y="1950720"/>
                      <a:pt x="1843673" y="1950720"/>
                      <a:pt x="1849963" y="1949450"/>
                    </a:cubicBezTo>
                    <a:lnTo>
                      <a:pt x="1870930" y="1949450"/>
                    </a:lnTo>
                    <a:cubicBezTo>
                      <a:pt x="1875124" y="1949450"/>
                      <a:pt x="1881414" y="1949450"/>
                      <a:pt x="1885607" y="1948180"/>
                    </a:cubicBezTo>
                    <a:cubicBezTo>
                      <a:pt x="1887704" y="1945640"/>
                      <a:pt x="1891897" y="1941830"/>
                      <a:pt x="1893994" y="1941830"/>
                    </a:cubicBezTo>
                    <a:cubicBezTo>
                      <a:pt x="1900284" y="1941830"/>
                      <a:pt x="1904477" y="1944370"/>
                      <a:pt x="1910767" y="1945640"/>
                    </a:cubicBezTo>
                    <a:cubicBezTo>
                      <a:pt x="1912864" y="1945640"/>
                      <a:pt x="1912864" y="1946910"/>
                      <a:pt x="1912864" y="1948180"/>
                    </a:cubicBezTo>
                    <a:cubicBezTo>
                      <a:pt x="1921251" y="1953260"/>
                      <a:pt x="1927541" y="1959610"/>
                      <a:pt x="1935928" y="1964690"/>
                    </a:cubicBezTo>
                    <a:cubicBezTo>
                      <a:pt x="1946411" y="1971040"/>
                      <a:pt x="1956894" y="1971040"/>
                      <a:pt x="1963184" y="1967230"/>
                    </a:cubicBezTo>
                    <a:cubicBezTo>
                      <a:pt x="1973668" y="1962150"/>
                      <a:pt x="1982055" y="1958340"/>
                      <a:pt x="1996732" y="1960880"/>
                    </a:cubicBezTo>
                    <a:cubicBezTo>
                      <a:pt x="1998828" y="1960880"/>
                      <a:pt x="2003022" y="1962150"/>
                      <a:pt x="2005118" y="1960880"/>
                    </a:cubicBezTo>
                    <a:cubicBezTo>
                      <a:pt x="2015602" y="1958340"/>
                      <a:pt x="2028182" y="1955800"/>
                      <a:pt x="2038665" y="1951990"/>
                    </a:cubicBezTo>
                    <a:cubicBezTo>
                      <a:pt x="2044955" y="1950720"/>
                      <a:pt x="2053342" y="1950720"/>
                      <a:pt x="2055439" y="1948180"/>
                    </a:cubicBezTo>
                    <a:cubicBezTo>
                      <a:pt x="2061729" y="1940560"/>
                      <a:pt x="2072213" y="1936750"/>
                      <a:pt x="2082696" y="1931670"/>
                    </a:cubicBezTo>
                    <a:cubicBezTo>
                      <a:pt x="2088986" y="1927860"/>
                      <a:pt x="2095276" y="1922780"/>
                      <a:pt x="2101566" y="1921510"/>
                    </a:cubicBezTo>
                    <a:cubicBezTo>
                      <a:pt x="2116243" y="1918970"/>
                      <a:pt x="2126726" y="1911350"/>
                      <a:pt x="2139306" y="1906270"/>
                    </a:cubicBezTo>
                    <a:cubicBezTo>
                      <a:pt x="2149790" y="1902460"/>
                      <a:pt x="2156080" y="1894840"/>
                      <a:pt x="2166564" y="1893570"/>
                    </a:cubicBezTo>
                    <a:cubicBezTo>
                      <a:pt x="2183337" y="1891030"/>
                      <a:pt x="2195917" y="1884680"/>
                      <a:pt x="2210594" y="1878330"/>
                    </a:cubicBezTo>
                    <a:cubicBezTo>
                      <a:pt x="2218981" y="1874520"/>
                      <a:pt x="2229464" y="1871980"/>
                      <a:pt x="2239948" y="1873250"/>
                    </a:cubicBezTo>
                    <a:cubicBezTo>
                      <a:pt x="2246238" y="1874520"/>
                      <a:pt x="2254624" y="1873250"/>
                      <a:pt x="2258818" y="1871980"/>
                    </a:cubicBezTo>
                    <a:cubicBezTo>
                      <a:pt x="2267205" y="1869440"/>
                      <a:pt x="2275591" y="1865630"/>
                      <a:pt x="2283978" y="1863090"/>
                    </a:cubicBezTo>
                    <a:cubicBezTo>
                      <a:pt x="2290268" y="1860550"/>
                      <a:pt x="2296558" y="1858010"/>
                      <a:pt x="2302848" y="1858010"/>
                    </a:cubicBezTo>
                    <a:cubicBezTo>
                      <a:pt x="2323815" y="1856740"/>
                      <a:pt x="2340589" y="1854200"/>
                      <a:pt x="2351072" y="1841500"/>
                    </a:cubicBezTo>
                    <a:cubicBezTo>
                      <a:pt x="2355266" y="1836420"/>
                      <a:pt x="2376233" y="1830070"/>
                      <a:pt x="2384619" y="1832610"/>
                    </a:cubicBezTo>
                    <a:cubicBezTo>
                      <a:pt x="2399296" y="1836420"/>
                      <a:pt x="2409780" y="1833880"/>
                      <a:pt x="2418166" y="1826260"/>
                    </a:cubicBezTo>
                    <a:cubicBezTo>
                      <a:pt x="2424456" y="1822450"/>
                      <a:pt x="2432843" y="1823720"/>
                      <a:pt x="2439133" y="1826260"/>
                    </a:cubicBezTo>
                    <a:cubicBezTo>
                      <a:pt x="2443327" y="1828800"/>
                      <a:pt x="2447520" y="1830070"/>
                      <a:pt x="2451713" y="1830070"/>
                    </a:cubicBezTo>
                    <a:cubicBezTo>
                      <a:pt x="2466390" y="1831340"/>
                      <a:pt x="2483164" y="1830070"/>
                      <a:pt x="2497841" y="1831340"/>
                    </a:cubicBezTo>
                    <a:cubicBezTo>
                      <a:pt x="2510421" y="1832610"/>
                      <a:pt x="2523001" y="1830070"/>
                      <a:pt x="2531388" y="1824990"/>
                    </a:cubicBezTo>
                    <a:cubicBezTo>
                      <a:pt x="2539774" y="1819910"/>
                      <a:pt x="2546065" y="1819910"/>
                      <a:pt x="2558645" y="1822450"/>
                    </a:cubicBezTo>
                    <a:cubicBezTo>
                      <a:pt x="2569128" y="1824990"/>
                      <a:pt x="2577515" y="1831340"/>
                      <a:pt x="2592192" y="1830070"/>
                    </a:cubicBezTo>
                    <a:cubicBezTo>
                      <a:pt x="2604772" y="1828800"/>
                      <a:pt x="2619449" y="1832610"/>
                      <a:pt x="2634126" y="1828800"/>
                    </a:cubicBezTo>
                    <a:lnTo>
                      <a:pt x="2642512" y="1828800"/>
                    </a:lnTo>
                    <a:cubicBezTo>
                      <a:pt x="2655092" y="1831340"/>
                      <a:pt x="2667673" y="1832610"/>
                      <a:pt x="2678156" y="1838960"/>
                    </a:cubicBezTo>
                    <a:cubicBezTo>
                      <a:pt x="2690736" y="1845310"/>
                      <a:pt x="2692833" y="1798320"/>
                      <a:pt x="2705413" y="1803400"/>
                    </a:cubicBezTo>
                    <a:cubicBezTo>
                      <a:pt x="2724283" y="1811020"/>
                      <a:pt x="2720090" y="1803400"/>
                      <a:pt x="2738960" y="1809750"/>
                    </a:cubicBezTo>
                    <a:cubicBezTo>
                      <a:pt x="2753637" y="1813560"/>
                      <a:pt x="2747347" y="1799590"/>
                      <a:pt x="2764120" y="1802130"/>
                    </a:cubicBezTo>
                    <a:cubicBezTo>
                      <a:pt x="2766217" y="1802130"/>
                      <a:pt x="2791377" y="1812290"/>
                      <a:pt x="2791377" y="1811020"/>
                    </a:cubicBezTo>
                    <a:cubicBezTo>
                      <a:pt x="2801861" y="1807210"/>
                      <a:pt x="2812344" y="1769110"/>
                      <a:pt x="2822828" y="1770380"/>
                    </a:cubicBezTo>
                    <a:cubicBezTo>
                      <a:pt x="2843795" y="1774190"/>
                      <a:pt x="2862665" y="1771650"/>
                      <a:pt x="2881535" y="1766570"/>
                    </a:cubicBezTo>
                    <a:cubicBezTo>
                      <a:pt x="2892019" y="1764030"/>
                      <a:pt x="2908792" y="1755140"/>
                      <a:pt x="2917179" y="1758950"/>
                    </a:cubicBezTo>
                    <a:cubicBezTo>
                      <a:pt x="2931856" y="1765300"/>
                      <a:pt x="2946533" y="1767840"/>
                      <a:pt x="2963306" y="1769110"/>
                    </a:cubicBezTo>
                    <a:cubicBezTo>
                      <a:pt x="2965403" y="1769110"/>
                      <a:pt x="2967500" y="1770380"/>
                      <a:pt x="2969596" y="1771650"/>
                    </a:cubicBezTo>
                    <a:cubicBezTo>
                      <a:pt x="2975886" y="1776730"/>
                      <a:pt x="3005240" y="1762760"/>
                      <a:pt x="3011530" y="1767840"/>
                    </a:cubicBezTo>
                    <a:cubicBezTo>
                      <a:pt x="3019917" y="1775460"/>
                      <a:pt x="3028303" y="1783080"/>
                      <a:pt x="3036690" y="1789430"/>
                    </a:cubicBezTo>
                    <a:cubicBezTo>
                      <a:pt x="3040884" y="1791970"/>
                      <a:pt x="3047174" y="1793240"/>
                      <a:pt x="3049270" y="1795780"/>
                    </a:cubicBezTo>
                    <a:cubicBezTo>
                      <a:pt x="3051367" y="1802130"/>
                      <a:pt x="3055560" y="1804670"/>
                      <a:pt x="3066044" y="1804670"/>
                    </a:cubicBezTo>
                    <a:cubicBezTo>
                      <a:pt x="3072334" y="1804670"/>
                      <a:pt x="3078624" y="1805940"/>
                      <a:pt x="3082818" y="1808480"/>
                    </a:cubicBezTo>
                    <a:cubicBezTo>
                      <a:pt x="3093301" y="1812290"/>
                      <a:pt x="3101688" y="1816100"/>
                      <a:pt x="3110074" y="1819910"/>
                    </a:cubicBezTo>
                    <a:cubicBezTo>
                      <a:pt x="3120558" y="1823720"/>
                      <a:pt x="3131041" y="1827530"/>
                      <a:pt x="3135235" y="1833880"/>
                    </a:cubicBezTo>
                    <a:cubicBezTo>
                      <a:pt x="3137331" y="1836420"/>
                      <a:pt x="3139428" y="1837690"/>
                      <a:pt x="3141525" y="1838960"/>
                    </a:cubicBezTo>
                    <a:cubicBezTo>
                      <a:pt x="3149912" y="1844040"/>
                      <a:pt x="3158298" y="1847850"/>
                      <a:pt x="3166685" y="1852930"/>
                    </a:cubicBezTo>
                    <a:cubicBezTo>
                      <a:pt x="3179265" y="1859280"/>
                      <a:pt x="3189749" y="1866900"/>
                      <a:pt x="3202329" y="1873250"/>
                    </a:cubicBezTo>
                    <a:cubicBezTo>
                      <a:pt x="3206522" y="1874520"/>
                      <a:pt x="3210716" y="1877060"/>
                      <a:pt x="3214909" y="1878330"/>
                    </a:cubicBezTo>
                    <a:cubicBezTo>
                      <a:pt x="3223296" y="1880870"/>
                      <a:pt x="3231682" y="1883410"/>
                      <a:pt x="3237973" y="1887220"/>
                    </a:cubicBezTo>
                    <a:cubicBezTo>
                      <a:pt x="3244263" y="1891030"/>
                      <a:pt x="3273616" y="1868170"/>
                      <a:pt x="3277809" y="1873250"/>
                    </a:cubicBezTo>
                    <a:cubicBezTo>
                      <a:pt x="3277809" y="1874520"/>
                      <a:pt x="3279906" y="1874520"/>
                      <a:pt x="3282003" y="1874520"/>
                    </a:cubicBezTo>
                    <a:cubicBezTo>
                      <a:pt x="3294583" y="1880870"/>
                      <a:pt x="3307164" y="1878330"/>
                      <a:pt x="3319743" y="1875790"/>
                    </a:cubicBezTo>
                    <a:cubicBezTo>
                      <a:pt x="3323937" y="1874520"/>
                      <a:pt x="3328130" y="1873250"/>
                      <a:pt x="3330227" y="1874520"/>
                    </a:cubicBezTo>
                    <a:cubicBezTo>
                      <a:pt x="3344904" y="1878330"/>
                      <a:pt x="3355387" y="1887220"/>
                      <a:pt x="3374257" y="1888490"/>
                    </a:cubicBezTo>
                    <a:cubicBezTo>
                      <a:pt x="3374257" y="1888490"/>
                      <a:pt x="3376354" y="1888490"/>
                      <a:pt x="3376354" y="1889760"/>
                    </a:cubicBezTo>
                    <a:cubicBezTo>
                      <a:pt x="3380547" y="1897380"/>
                      <a:pt x="3393128" y="1897380"/>
                      <a:pt x="3403611" y="1898650"/>
                    </a:cubicBezTo>
                    <a:cubicBezTo>
                      <a:pt x="3409901" y="1898650"/>
                      <a:pt x="3416191" y="1899920"/>
                      <a:pt x="3420385" y="1901190"/>
                    </a:cubicBezTo>
                    <a:cubicBezTo>
                      <a:pt x="3432965" y="1905000"/>
                      <a:pt x="3445545" y="1910080"/>
                      <a:pt x="3460222" y="1912620"/>
                    </a:cubicBezTo>
                    <a:cubicBezTo>
                      <a:pt x="3479092" y="1916430"/>
                      <a:pt x="3497962" y="1918970"/>
                      <a:pt x="3512639" y="1925320"/>
                    </a:cubicBezTo>
                    <a:cubicBezTo>
                      <a:pt x="3514736" y="1925320"/>
                      <a:pt x="3516832" y="1925320"/>
                      <a:pt x="3516832" y="1926590"/>
                    </a:cubicBezTo>
                    <a:cubicBezTo>
                      <a:pt x="3523123" y="1929130"/>
                      <a:pt x="3533606" y="1930400"/>
                      <a:pt x="3537799" y="1934210"/>
                    </a:cubicBezTo>
                    <a:cubicBezTo>
                      <a:pt x="3544089" y="1941830"/>
                      <a:pt x="3560863" y="1940560"/>
                      <a:pt x="3569250" y="1946910"/>
                    </a:cubicBezTo>
                    <a:lnTo>
                      <a:pt x="3571346" y="1946910"/>
                    </a:lnTo>
                    <a:cubicBezTo>
                      <a:pt x="3579733" y="1946910"/>
                      <a:pt x="3588120" y="1948180"/>
                      <a:pt x="3598603" y="1948180"/>
                    </a:cubicBezTo>
                    <a:cubicBezTo>
                      <a:pt x="3602797" y="1946910"/>
                      <a:pt x="3609087" y="1944370"/>
                      <a:pt x="3613280" y="1944370"/>
                    </a:cubicBezTo>
                    <a:cubicBezTo>
                      <a:pt x="3632151" y="1948180"/>
                      <a:pt x="3651020" y="1948180"/>
                      <a:pt x="3663601" y="1938020"/>
                    </a:cubicBezTo>
                    <a:cubicBezTo>
                      <a:pt x="3665697" y="1936750"/>
                      <a:pt x="3669891" y="1936750"/>
                      <a:pt x="3674084" y="1936750"/>
                    </a:cubicBezTo>
                    <a:lnTo>
                      <a:pt x="3690858" y="1936750"/>
                    </a:lnTo>
                    <a:cubicBezTo>
                      <a:pt x="3709728" y="1934210"/>
                      <a:pt x="3726501" y="1931670"/>
                      <a:pt x="3745372" y="1930400"/>
                    </a:cubicBezTo>
                    <a:cubicBezTo>
                      <a:pt x="3753759" y="1929130"/>
                      <a:pt x="3764242" y="1931670"/>
                      <a:pt x="3772629" y="1932940"/>
                    </a:cubicBezTo>
                    <a:cubicBezTo>
                      <a:pt x="3781015" y="1934210"/>
                      <a:pt x="3789402" y="1934210"/>
                      <a:pt x="3797789" y="1934210"/>
                    </a:cubicBezTo>
                    <a:cubicBezTo>
                      <a:pt x="3808272" y="1934210"/>
                      <a:pt x="3816660" y="1931670"/>
                      <a:pt x="3827143" y="1931670"/>
                    </a:cubicBezTo>
                    <a:cubicBezTo>
                      <a:pt x="3835529" y="1930400"/>
                      <a:pt x="3846013" y="1930400"/>
                      <a:pt x="3854399" y="1929130"/>
                    </a:cubicBezTo>
                    <a:cubicBezTo>
                      <a:pt x="3873270" y="1926590"/>
                      <a:pt x="3890043" y="1924050"/>
                      <a:pt x="3908914" y="1922780"/>
                    </a:cubicBezTo>
                    <a:cubicBezTo>
                      <a:pt x="3921494" y="1879600"/>
                      <a:pt x="3919397" y="1828800"/>
                      <a:pt x="3919397" y="1776730"/>
                    </a:cubicBezTo>
                    <a:close/>
                  </a:path>
                </a:pathLst>
              </a:custGeom>
              <a:solidFill>
                <a:srgbClr val="AC5132"/>
              </a:solidFill>
              <a:ln w="12700">
                <a:solidFill>
                  <a:srgbClr val="000000"/>
                </a:solidFill>
              </a:ln>
            </p:spPr>
          </p:sp>
        </p:grpSp>
        <p:grpSp>
          <p:nvGrpSpPr>
            <p:cNvPr id="5" name="Group 5"/>
            <p:cNvGrpSpPr/>
            <p:nvPr/>
          </p:nvGrpSpPr>
          <p:grpSpPr>
            <a:xfrm rot="-10800000">
              <a:off x="13460681" y="0"/>
              <a:ext cx="13633732" cy="6995160"/>
              <a:chOff x="0" y="0"/>
              <a:chExt cx="3920812" cy="2011680"/>
            </a:xfrm>
          </p:grpSpPr>
          <p:sp>
            <p:nvSpPr>
              <p:cNvPr id="6" name="Freeform 6"/>
              <p:cNvSpPr/>
              <p:nvPr/>
            </p:nvSpPr>
            <p:spPr>
              <a:xfrm>
                <a:off x="-682" y="-1270"/>
                <a:ext cx="3919528" cy="2007870"/>
              </a:xfrm>
              <a:custGeom>
                <a:avLst/>
                <a:gdLst/>
                <a:ahLst/>
                <a:cxnLst/>
                <a:rect l="l" t="t" r="r" b="b"/>
                <a:pathLst>
                  <a:path w="3919528" h="2007870">
                    <a:moveTo>
                      <a:pt x="3919397" y="1776730"/>
                    </a:moveTo>
                    <a:cubicBezTo>
                      <a:pt x="3917300" y="1275080"/>
                      <a:pt x="3892140" y="596900"/>
                      <a:pt x="3892140" y="96520"/>
                    </a:cubicBezTo>
                    <a:cubicBezTo>
                      <a:pt x="3892140" y="88900"/>
                      <a:pt x="3894237" y="81280"/>
                      <a:pt x="3894237" y="74930"/>
                    </a:cubicBezTo>
                    <a:cubicBezTo>
                      <a:pt x="3892140" y="73660"/>
                      <a:pt x="3890043" y="73660"/>
                      <a:pt x="3887947" y="72390"/>
                    </a:cubicBezTo>
                    <a:cubicBezTo>
                      <a:pt x="3887947" y="72390"/>
                      <a:pt x="3885850" y="73660"/>
                      <a:pt x="3885850" y="74930"/>
                    </a:cubicBezTo>
                    <a:cubicBezTo>
                      <a:pt x="3881657" y="81280"/>
                      <a:pt x="3873270" y="81280"/>
                      <a:pt x="3864883" y="81280"/>
                    </a:cubicBezTo>
                    <a:cubicBezTo>
                      <a:pt x="3854399" y="80010"/>
                      <a:pt x="3843916" y="73660"/>
                      <a:pt x="3831336" y="76200"/>
                    </a:cubicBezTo>
                    <a:cubicBezTo>
                      <a:pt x="3827143" y="77470"/>
                      <a:pt x="3818756" y="74930"/>
                      <a:pt x="3816660" y="72390"/>
                    </a:cubicBezTo>
                    <a:cubicBezTo>
                      <a:pt x="3810369" y="67310"/>
                      <a:pt x="3801982" y="67310"/>
                      <a:pt x="3793595" y="69850"/>
                    </a:cubicBezTo>
                    <a:cubicBezTo>
                      <a:pt x="3789402" y="71120"/>
                      <a:pt x="3785209" y="69850"/>
                      <a:pt x="3781015" y="69850"/>
                    </a:cubicBezTo>
                    <a:cubicBezTo>
                      <a:pt x="3774726" y="69850"/>
                      <a:pt x="3766339" y="68580"/>
                      <a:pt x="3760048" y="67310"/>
                    </a:cubicBezTo>
                    <a:cubicBezTo>
                      <a:pt x="3757952" y="67310"/>
                      <a:pt x="3753759" y="66040"/>
                      <a:pt x="3751662" y="66040"/>
                    </a:cubicBezTo>
                    <a:cubicBezTo>
                      <a:pt x="3745372" y="64770"/>
                      <a:pt x="3739082" y="60960"/>
                      <a:pt x="3732792" y="66040"/>
                    </a:cubicBezTo>
                    <a:cubicBezTo>
                      <a:pt x="3732792" y="66040"/>
                      <a:pt x="3728598" y="66040"/>
                      <a:pt x="3726501" y="64770"/>
                    </a:cubicBezTo>
                    <a:cubicBezTo>
                      <a:pt x="3724405" y="62230"/>
                      <a:pt x="3722308" y="58420"/>
                      <a:pt x="3720212" y="55880"/>
                    </a:cubicBezTo>
                    <a:cubicBezTo>
                      <a:pt x="3716018" y="52070"/>
                      <a:pt x="3716018" y="45720"/>
                      <a:pt x="3709728" y="43180"/>
                    </a:cubicBezTo>
                    <a:cubicBezTo>
                      <a:pt x="3705535" y="41910"/>
                      <a:pt x="3703438" y="40640"/>
                      <a:pt x="3701341" y="38100"/>
                    </a:cubicBezTo>
                    <a:cubicBezTo>
                      <a:pt x="3701341" y="36830"/>
                      <a:pt x="3697148" y="35560"/>
                      <a:pt x="3697148" y="34290"/>
                    </a:cubicBezTo>
                    <a:lnTo>
                      <a:pt x="3690858" y="30480"/>
                    </a:lnTo>
                    <a:cubicBezTo>
                      <a:pt x="3688761" y="27940"/>
                      <a:pt x="3686664" y="24130"/>
                      <a:pt x="3682471" y="22860"/>
                    </a:cubicBezTo>
                    <a:cubicBezTo>
                      <a:pt x="3674084" y="19050"/>
                      <a:pt x="3671987" y="13970"/>
                      <a:pt x="3676181" y="7620"/>
                    </a:cubicBezTo>
                    <a:cubicBezTo>
                      <a:pt x="3669891" y="6350"/>
                      <a:pt x="3665697" y="3810"/>
                      <a:pt x="3659408" y="3810"/>
                    </a:cubicBezTo>
                    <a:cubicBezTo>
                      <a:pt x="3634247" y="5080"/>
                      <a:pt x="3606990" y="7620"/>
                      <a:pt x="3581830" y="8890"/>
                    </a:cubicBezTo>
                    <a:cubicBezTo>
                      <a:pt x="3577637" y="8890"/>
                      <a:pt x="3571346" y="10160"/>
                      <a:pt x="3569250" y="11430"/>
                    </a:cubicBezTo>
                    <a:cubicBezTo>
                      <a:pt x="3552476" y="17780"/>
                      <a:pt x="3535703" y="12700"/>
                      <a:pt x="3518929" y="11430"/>
                    </a:cubicBezTo>
                    <a:cubicBezTo>
                      <a:pt x="3506349" y="11430"/>
                      <a:pt x="3493769" y="7620"/>
                      <a:pt x="3481189" y="6350"/>
                    </a:cubicBezTo>
                    <a:cubicBezTo>
                      <a:pt x="3466512" y="5080"/>
                      <a:pt x="3453932" y="6350"/>
                      <a:pt x="3439255" y="5080"/>
                    </a:cubicBezTo>
                    <a:cubicBezTo>
                      <a:pt x="3437158" y="5080"/>
                      <a:pt x="3435062" y="3810"/>
                      <a:pt x="3432965" y="2540"/>
                    </a:cubicBezTo>
                    <a:cubicBezTo>
                      <a:pt x="3428772" y="-1270"/>
                      <a:pt x="3420385" y="0"/>
                      <a:pt x="3416191" y="1270"/>
                    </a:cubicBezTo>
                    <a:cubicBezTo>
                      <a:pt x="3409901" y="3810"/>
                      <a:pt x="3407805" y="7620"/>
                      <a:pt x="3403611" y="11430"/>
                    </a:cubicBezTo>
                    <a:cubicBezTo>
                      <a:pt x="3393128" y="12700"/>
                      <a:pt x="3378451" y="13970"/>
                      <a:pt x="3367967" y="17780"/>
                    </a:cubicBezTo>
                    <a:cubicBezTo>
                      <a:pt x="3359581" y="20320"/>
                      <a:pt x="3355387" y="21590"/>
                      <a:pt x="3349097" y="19050"/>
                    </a:cubicBezTo>
                    <a:lnTo>
                      <a:pt x="3347000" y="20320"/>
                    </a:lnTo>
                    <a:cubicBezTo>
                      <a:pt x="3351194" y="22860"/>
                      <a:pt x="3353291" y="26670"/>
                      <a:pt x="3357484" y="29210"/>
                    </a:cubicBezTo>
                    <a:cubicBezTo>
                      <a:pt x="3351194" y="30480"/>
                      <a:pt x="3342807" y="33020"/>
                      <a:pt x="3338614" y="31750"/>
                    </a:cubicBezTo>
                    <a:cubicBezTo>
                      <a:pt x="3328130" y="30480"/>
                      <a:pt x="3323937" y="33020"/>
                      <a:pt x="3315550" y="35560"/>
                    </a:cubicBezTo>
                    <a:cubicBezTo>
                      <a:pt x="3307164" y="39370"/>
                      <a:pt x="3296680" y="41910"/>
                      <a:pt x="3288293" y="44450"/>
                    </a:cubicBezTo>
                    <a:cubicBezTo>
                      <a:pt x="3286197" y="44450"/>
                      <a:pt x="3284100" y="44450"/>
                      <a:pt x="3282003" y="43180"/>
                    </a:cubicBezTo>
                    <a:cubicBezTo>
                      <a:pt x="3279906" y="43180"/>
                      <a:pt x="3277809" y="41910"/>
                      <a:pt x="3277809" y="41910"/>
                    </a:cubicBezTo>
                    <a:cubicBezTo>
                      <a:pt x="3267326" y="44450"/>
                      <a:pt x="3256843" y="46990"/>
                      <a:pt x="3246359" y="44450"/>
                    </a:cubicBezTo>
                    <a:cubicBezTo>
                      <a:pt x="3244263" y="44450"/>
                      <a:pt x="3244263" y="45720"/>
                      <a:pt x="3242166" y="45720"/>
                    </a:cubicBezTo>
                    <a:cubicBezTo>
                      <a:pt x="3229586" y="48260"/>
                      <a:pt x="3221199" y="57150"/>
                      <a:pt x="3204425" y="57150"/>
                    </a:cubicBezTo>
                    <a:cubicBezTo>
                      <a:pt x="3191845" y="57150"/>
                      <a:pt x="3179265" y="63500"/>
                      <a:pt x="3166685" y="63500"/>
                    </a:cubicBezTo>
                    <a:cubicBezTo>
                      <a:pt x="3152008" y="64770"/>
                      <a:pt x="3139428" y="67310"/>
                      <a:pt x="3126848" y="71120"/>
                    </a:cubicBezTo>
                    <a:cubicBezTo>
                      <a:pt x="3122655" y="72390"/>
                      <a:pt x="3118461" y="72390"/>
                      <a:pt x="3116364" y="72390"/>
                    </a:cubicBezTo>
                    <a:cubicBezTo>
                      <a:pt x="3105881" y="69850"/>
                      <a:pt x="3099591" y="73660"/>
                      <a:pt x="3095398" y="77470"/>
                    </a:cubicBezTo>
                    <a:cubicBezTo>
                      <a:pt x="3084914" y="86360"/>
                      <a:pt x="3068141" y="88900"/>
                      <a:pt x="3053464" y="91440"/>
                    </a:cubicBezTo>
                    <a:cubicBezTo>
                      <a:pt x="3034594" y="93980"/>
                      <a:pt x="3015723" y="95250"/>
                      <a:pt x="2996853" y="96520"/>
                    </a:cubicBezTo>
                    <a:cubicBezTo>
                      <a:pt x="2994756" y="96520"/>
                      <a:pt x="2992660" y="100330"/>
                      <a:pt x="2988466" y="101600"/>
                    </a:cubicBezTo>
                    <a:cubicBezTo>
                      <a:pt x="2986370" y="101600"/>
                      <a:pt x="2984273" y="100330"/>
                      <a:pt x="2984273" y="100330"/>
                    </a:cubicBezTo>
                    <a:cubicBezTo>
                      <a:pt x="2973789" y="107950"/>
                      <a:pt x="2967500" y="119380"/>
                      <a:pt x="2946533" y="118110"/>
                    </a:cubicBezTo>
                    <a:lnTo>
                      <a:pt x="2944436" y="118110"/>
                    </a:lnTo>
                    <a:cubicBezTo>
                      <a:pt x="2927662" y="124460"/>
                      <a:pt x="2910889" y="121920"/>
                      <a:pt x="2896212" y="119380"/>
                    </a:cubicBezTo>
                    <a:cubicBezTo>
                      <a:pt x="2892019" y="119380"/>
                      <a:pt x="2885728" y="116840"/>
                      <a:pt x="2883632" y="114300"/>
                    </a:cubicBezTo>
                    <a:cubicBezTo>
                      <a:pt x="2877342" y="106680"/>
                      <a:pt x="2860568" y="104140"/>
                      <a:pt x="2847988" y="106680"/>
                    </a:cubicBezTo>
                    <a:cubicBezTo>
                      <a:pt x="2837504" y="109220"/>
                      <a:pt x="2827021" y="110490"/>
                      <a:pt x="2816538" y="113030"/>
                    </a:cubicBezTo>
                    <a:cubicBezTo>
                      <a:pt x="2799764" y="115570"/>
                      <a:pt x="2785087" y="116840"/>
                      <a:pt x="2768314" y="111760"/>
                    </a:cubicBezTo>
                    <a:cubicBezTo>
                      <a:pt x="2751540" y="106680"/>
                      <a:pt x="2738960" y="110490"/>
                      <a:pt x="2730574" y="121920"/>
                    </a:cubicBezTo>
                    <a:cubicBezTo>
                      <a:pt x="2724283" y="129540"/>
                      <a:pt x="2707510" y="130810"/>
                      <a:pt x="2697026" y="124460"/>
                    </a:cubicBezTo>
                    <a:cubicBezTo>
                      <a:pt x="2690736" y="120650"/>
                      <a:pt x="2686543" y="121920"/>
                      <a:pt x="2680253" y="124460"/>
                    </a:cubicBezTo>
                    <a:lnTo>
                      <a:pt x="2667673" y="132080"/>
                    </a:lnTo>
                    <a:cubicBezTo>
                      <a:pt x="2665576" y="133350"/>
                      <a:pt x="2661383" y="133350"/>
                      <a:pt x="2659286" y="133350"/>
                    </a:cubicBezTo>
                    <a:lnTo>
                      <a:pt x="2646706" y="133350"/>
                    </a:lnTo>
                    <a:cubicBezTo>
                      <a:pt x="2638319" y="133350"/>
                      <a:pt x="2629932" y="132080"/>
                      <a:pt x="2621545" y="130810"/>
                    </a:cubicBezTo>
                    <a:cubicBezTo>
                      <a:pt x="2611062" y="129540"/>
                      <a:pt x="2602675" y="125730"/>
                      <a:pt x="2592192" y="124460"/>
                    </a:cubicBezTo>
                    <a:cubicBezTo>
                      <a:pt x="2575418" y="123190"/>
                      <a:pt x="2571225" y="114300"/>
                      <a:pt x="2564935" y="107950"/>
                    </a:cubicBezTo>
                    <a:cubicBezTo>
                      <a:pt x="2560741" y="104140"/>
                      <a:pt x="2552355" y="99060"/>
                      <a:pt x="2543968" y="100330"/>
                    </a:cubicBezTo>
                    <a:cubicBezTo>
                      <a:pt x="2535581" y="102870"/>
                      <a:pt x="2527194" y="100330"/>
                      <a:pt x="2520904" y="99060"/>
                    </a:cubicBezTo>
                    <a:cubicBezTo>
                      <a:pt x="2518808" y="99060"/>
                      <a:pt x="2514614" y="97790"/>
                      <a:pt x="2512518" y="97790"/>
                    </a:cubicBezTo>
                    <a:cubicBezTo>
                      <a:pt x="2497841" y="95250"/>
                      <a:pt x="2487357" y="100330"/>
                      <a:pt x="2476874" y="106680"/>
                    </a:cubicBezTo>
                    <a:lnTo>
                      <a:pt x="2468487" y="111760"/>
                    </a:lnTo>
                    <a:cubicBezTo>
                      <a:pt x="2466390" y="113030"/>
                      <a:pt x="2466390" y="115570"/>
                      <a:pt x="2464294" y="116840"/>
                    </a:cubicBezTo>
                    <a:cubicBezTo>
                      <a:pt x="2451713" y="123190"/>
                      <a:pt x="2439133" y="120650"/>
                      <a:pt x="2424456" y="116840"/>
                    </a:cubicBezTo>
                    <a:cubicBezTo>
                      <a:pt x="2411876" y="113030"/>
                      <a:pt x="2397199" y="116840"/>
                      <a:pt x="2393006" y="124460"/>
                    </a:cubicBezTo>
                    <a:cubicBezTo>
                      <a:pt x="2390909" y="129540"/>
                      <a:pt x="2388813" y="133350"/>
                      <a:pt x="2378329" y="135890"/>
                    </a:cubicBezTo>
                    <a:cubicBezTo>
                      <a:pt x="2367846" y="139700"/>
                      <a:pt x="2355266" y="142240"/>
                      <a:pt x="2353169" y="151130"/>
                    </a:cubicBezTo>
                    <a:cubicBezTo>
                      <a:pt x="2353169" y="152400"/>
                      <a:pt x="2351072" y="153670"/>
                      <a:pt x="2348976" y="153670"/>
                    </a:cubicBezTo>
                    <a:cubicBezTo>
                      <a:pt x="2342686" y="154940"/>
                      <a:pt x="2338492" y="156210"/>
                      <a:pt x="2332202" y="157480"/>
                    </a:cubicBezTo>
                    <a:lnTo>
                      <a:pt x="2313332" y="157480"/>
                    </a:lnTo>
                    <a:cubicBezTo>
                      <a:pt x="2300752" y="156210"/>
                      <a:pt x="2288171" y="153670"/>
                      <a:pt x="2275591" y="152400"/>
                    </a:cubicBezTo>
                    <a:cubicBezTo>
                      <a:pt x="2260915" y="151130"/>
                      <a:pt x="2248335" y="156210"/>
                      <a:pt x="2233658" y="157480"/>
                    </a:cubicBezTo>
                    <a:lnTo>
                      <a:pt x="2231561" y="158750"/>
                    </a:lnTo>
                    <a:cubicBezTo>
                      <a:pt x="2227368" y="162560"/>
                      <a:pt x="2221077" y="161290"/>
                      <a:pt x="2216884" y="158750"/>
                    </a:cubicBezTo>
                    <a:cubicBezTo>
                      <a:pt x="2208497" y="153670"/>
                      <a:pt x="2193820" y="152400"/>
                      <a:pt x="2183337" y="154940"/>
                    </a:cubicBezTo>
                    <a:cubicBezTo>
                      <a:pt x="2170757" y="158750"/>
                      <a:pt x="2158177" y="161290"/>
                      <a:pt x="2145597" y="163830"/>
                    </a:cubicBezTo>
                    <a:cubicBezTo>
                      <a:pt x="2141403" y="163830"/>
                      <a:pt x="2137210" y="162560"/>
                      <a:pt x="2135113" y="162560"/>
                    </a:cubicBezTo>
                    <a:cubicBezTo>
                      <a:pt x="2130920" y="162560"/>
                      <a:pt x="2124630" y="161290"/>
                      <a:pt x="2122533" y="162560"/>
                    </a:cubicBezTo>
                    <a:cubicBezTo>
                      <a:pt x="2105760" y="170180"/>
                      <a:pt x="2088986" y="167640"/>
                      <a:pt x="2074309" y="162560"/>
                    </a:cubicBezTo>
                    <a:cubicBezTo>
                      <a:pt x="2065922" y="160020"/>
                      <a:pt x="2053342" y="157480"/>
                      <a:pt x="2049149" y="149860"/>
                    </a:cubicBezTo>
                    <a:cubicBezTo>
                      <a:pt x="2047052" y="144780"/>
                      <a:pt x="2038665" y="139700"/>
                      <a:pt x="2032375" y="135890"/>
                    </a:cubicBezTo>
                    <a:cubicBezTo>
                      <a:pt x="2021892" y="129540"/>
                      <a:pt x="2011408" y="120650"/>
                      <a:pt x="1992538" y="120650"/>
                    </a:cubicBezTo>
                    <a:cubicBezTo>
                      <a:pt x="1988345" y="120650"/>
                      <a:pt x="1984151" y="115570"/>
                      <a:pt x="1982055" y="116840"/>
                    </a:cubicBezTo>
                    <a:cubicBezTo>
                      <a:pt x="1973668" y="118110"/>
                      <a:pt x="1973668" y="115570"/>
                      <a:pt x="1969475" y="113030"/>
                    </a:cubicBezTo>
                    <a:cubicBezTo>
                      <a:pt x="1965281" y="110490"/>
                      <a:pt x="1958991" y="107950"/>
                      <a:pt x="1954798" y="104140"/>
                    </a:cubicBezTo>
                    <a:cubicBezTo>
                      <a:pt x="1948508" y="99060"/>
                      <a:pt x="1942218" y="92710"/>
                      <a:pt x="1935928" y="87630"/>
                    </a:cubicBezTo>
                    <a:cubicBezTo>
                      <a:pt x="1929638" y="82550"/>
                      <a:pt x="1925444" y="76200"/>
                      <a:pt x="1919154" y="71120"/>
                    </a:cubicBezTo>
                    <a:cubicBezTo>
                      <a:pt x="1917057" y="69850"/>
                      <a:pt x="1910767" y="68580"/>
                      <a:pt x="1908671" y="69850"/>
                    </a:cubicBezTo>
                    <a:lnTo>
                      <a:pt x="1883510" y="77470"/>
                    </a:lnTo>
                    <a:cubicBezTo>
                      <a:pt x="1879317" y="78740"/>
                      <a:pt x="1877220" y="81280"/>
                      <a:pt x="1875124" y="83820"/>
                    </a:cubicBezTo>
                    <a:lnTo>
                      <a:pt x="1873027" y="82550"/>
                    </a:lnTo>
                    <a:cubicBezTo>
                      <a:pt x="1875124" y="78740"/>
                      <a:pt x="1877220" y="74930"/>
                      <a:pt x="1879317" y="73660"/>
                    </a:cubicBezTo>
                    <a:lnTo>
                      <a:pt x="1854157" y="69850"/>
                    </a:lnTo>
                    <a:cubicBezTo>
                      <a:pt x="1847867" y="68580"/>
                      <a:pt x="1837383" y="68580"/>
                      <a:pt x="1833190" y="68580"/>
                    </a:cubicBezTo>
                    <a:lnTo>
                      <a:pt x="1799643" y="68580"/>
                    </a:lnTo>
                    <a:cubicBezTo>
                      <a:pt x="1787062" y="68580"/>
                      <a:pt x="1776579" y="67310"/>
                      <a:pt x="1763999" y="68580"/>
                    </a:cubicBezTo>
                    <a:cubicBezTo>
                      <a:pt x="1755612" y="69850"/>
                      <a:pt x="1749322" y="67310"/>
                      <a:pt x="1743032" y="64770"/>
                    </a:cubicBezTo>
                    <a:cubicBezTo>
                      <a:pt x="1726258" y="57150"/>
                      <a:pt x="1709485" y="48260"/>
                      <a:pt x="1686421" y="52070"/>
                    </a:cubicBezTo>
                    <a:cubicBezTo>
                      <a:pt x="1684325" y="52070"/>
                      <a:pt x="1680131" y="50800"/>
                      <a:pt x="1678034" y="49530"/>
                    </a:cubicBezTo>
                    <a:cubicBezTo>
                      <a:pt x="1671745" y="48260"/>
                      <a:pt x="1667551" y="45720"/>
                      <a:pt x="1659164" y="43180"/>
                    </a:cubicBezTo>
                    <a:cubicBezTo>
                      <a:pt x="1659164" y="46990"/>
                      <a:pt x="1659164" y="48260"/>
                      <a:pt x="1661261" y="50800"/>
                    </a:cubicBezTo>
                    <a:cubicBezTo>
                      <a:pt x="1657068" y="53340"/>
                      <a:pt x="1654971" y="52070"/>
                      <a:pt x="1652874" y="50800"/>
                    </a:cubicBezTo>
                    <a:cubicBezTo>
                      <a:pt x="1650778" y="52070"/>
                      <a:pt x="1648681" y="54610"/>
                      <a:pt x="1646584" y="54610"/>
                    </a:cubicBezTo>
                    <a:cubicBezTo>
                      <a:pt x="1636101" y="57150"/>
                      <a:pt x="1625617" y="58420"/>
                      <a:pt x="1615134" y="60960"/>
                    </a:cubicBezTo>
                    <a:cubicBezTo>
                      <a:pt x="1610940" y="62230"/>
                      <a:pt x="1606747" y="63500"/>
                      <a:pt x="1604650" y="64770"/>
                    </a:cubicBezTo>
                    <a:cubicBezTo>
                      <a:pt x="1596264" y="68580"/>
                      <a:pt x="1589974" y="74930"/>
                      <a:pt x="1575297" y="73660"/>
                    </a:cubicBezTo>
                    <a:cubicBezTo>
                      <a:pt x="1573200" y="73660"/>
                      <a:pt x="1569007" y="76200"/>
                      <a:pt x="1564813" y="76200"/>
                    </a:cubicBezTo>
                    <a:cubicBezTo>
                      <a:pt x="1560620" y="77470"/>
                      <a:pt x="1554330" y="77470"/>
                      <a:pt x="1550136" y="78740"/>
                    </a:cubicBezTo>
                    <a:lnTo>
                      <a:pt x="1545943" y="78740"/>
                    </a:lnTo>
                    <a:cubicBezTo>
                      <a:pt x="1533363" y="81280"/>
                      <a:pt x="1522879" y="83820"/>
                      <a:pt x="1510299" y="85090"/>
                    </a:cubicBezTo>
                    <a:lnTo>
                      <a:pt x="1501912" y="85090"/>
                    </a:lnTo>
                    <a:cubicBezTo>
                      <a:pt x="1491429" y="85090"/>
                      <a:pt x="1483042" y="83820"/>
                      <a:pt x="1472559" y="83820"/>
                    </a:cubicBezTo>
                    <a:cubicBezTo>
                      <a:pt x="1462075" y="83820"/>
                      <a:pt x="1451592" y="86360"/>
                      <a:pt x="1441109" y="86360"/>
                    </a:cubicBezTo>
                    <a:cubicBezTo>
                      <a:pt x="1428528" y="86360"/>
                      <a:pt x="1413852" y="86360"/>
                      <a:pt x="1403368" y="81280"/>
                    </a:cubicBezTo>
                    <a:cubicBezTo>
                      <a:pt x="1401271" y="80010"/>
                      <a:pt x="1394981" y="80010"/>
                      <a:pt x="1390788" y="81280"/>
                    </a:cubicBezTo>
                    <a:cubicBezTo>
                      <a:pt x="1376111" y="82550"/>
                      <a:pt x="1361434" y="83820"/>
                      <a:pt x="1348854" y="86360"/>
                    </a:cubicBezTo>
                    <a:cubicBezTo>
                      <a:pt x="1336274" y="88900"/>
                      <a:pt x="1329984" y="86360"/>
                      <a:pt x="1325790" y="80010"/>
                    </a:cubicBezTo>
                    <a:cubicBezTo>
                      <a:pt x="1323694" y="77470"/>
                      <a:pt x="1319500" y="74930"/>
                      <a:pt x="1315307" y="72390"/>
                    </a:cubicBezTo>
                    <a:cubicBezTo>
                      <a:pt x="1309017" y="69850"/>
                      <a:pt x="1302727" y="66040"/>
                      <a:pt x="1296437" y="66040"/>
                    </a:cubicBezTo>
                    <a:cubicBezTo>
                      <a:pt x="1281760" y="66040"/>
                      <a:pt x="1273373" y="60960"/>
                      <a:pt x="1262890" y="57150"/>
                    </a:cubicBezTo>
                    <a:cubicBezTo>
                      <a:pt x="1246116" y="50800"/>
                      <a:pt x="1231439" y="43180"/>
                      <a:pt x="1210472" y="44450"/>
                    </a:cubicBezTo>
                    <a:lnTo>
                      <a:pt x="1210472" y="38100"/>
                    </a:lnTo>
                    <a:cubicBezTo>
                      <a:pt x="1214666" y="38100"/>
                      <a:pt x="1218859" y="38100"/>
                      <a:pt x="1223053" y="36830"/>
                    </a:cubicBezTo>
                    <a:cubicBezTo>
                      <a:pt x="1216763" y="34290"/>
                      <a:pt x="1216763" y="30480"/>
                      <a:pt x="1212569" y="27940"/>
                    </a:cubicBezTo>
                    <a:cubicBezTo>
                      <a:pt x="1204182" y="24130"/>
                      <a:pt x="1195796" y="22860"/>
                      <a:pt x="1187409" y="20320"/>
                    </a:cubicBezTo>
                    <a:cubicBezTo>
                      <a:pt x="1181119" y="19050"/>
                      <a:pt x="1172732" y="19050"/>
                      <a:pt x="1176925" y="25400"/>
                    </a:cubicBezTo>
                    <a:cubicBezTo>
                      <a:pt x="1166442" y="26670"/>
                      <a:pt x="1158055" y="26670"/>
                      <a:pt x="1153862" y="29210"/>
                    </a:cubicBezTo>
                    <a:cubicBezTo>
                      <a:pt x="1145475" y="33020"/>
                      <a:pt x="1137088" y="30480"/>
                      <a:pt x="1130798" y="27940"/>
                    </a:cubicBezTo>
                    <a:cubicBezTo>
                      <a:pt x="1126605" y="26670"/>
                      <a:pt x="1122411" y="25400"/>
                      <a:pt x="1118218" y="26670"/>
                    </a:cubicBezTo>
                    <a:cubicBezTo>
                      <a:pt x="1093058" y="34290"/>
                      <a:pt x="1067897" y="30480"/>
                      <a:pt x="1042737" y="30480"/>
                    </a:cubicBezTo>
                    <a:cubicBezTo>
                      <a:pt x="1038544" y="30480"/>
                      <a:pt x="1034350" y="29210"/>
                      <a:pt x="1028060" y="29210"/>
                    </a:cubicBezTo>
                    <a:cubicBezTo>
                      <a:pt x="1019674" y="27940"/>
                      <a:pt x="1013384" y="25400"/>
                      <a:pt x="1004997" y="24130"/>
                    </a:cubicBezTo>
                    <a:cubicBezTo>
                      <a:pt x="996610" y="22860"/>
                      <a:pt x="986127" y="21590"/>
                      <a:pt x="977740" y="20320"/>
                    </a:cubicBezTo>
                    <a:lnTo>
                      <a:pt x="971450" y="20320"/>
                    </a:lnTo>
                    <a:cubicBezTo>
                      <a:pt x="956773" y="20320"/>
                      <a:pt x="942096" y="21590"/>
                      <a:pt x="929516" y="21590"/>
                    </a:cubicBezTo>
                    <a:cubicBezTo>
                      <a:pt x="919033" y="21590"/>
                      <a:pt x="908549" y="19050"/>
                      <a:pt x="895969" y="17780"/>
                    </a:cubicBezTo>
                    <a:cubicBezTo>
                      <a:pt x="893872" y="7620"/>
                      <a:pt x="877099" y="10160"/>
                      <a:pt x="866615" y="5080"/>
                    </a:cubicBezTo>
                    <a:cubicBezTo>
                      <a:pt x="864519" y="3810"/>
                      <a:pt x="860325" y="5080"/>
                      <a:pt x="858228" y="5080"/>
                    </a:cubicBezTo>
                    <a:cubicBezTo>
                      <a:pt x="845648" y="3810"/>
                      <a:pt x="837262" y="7620"/>
                      <a:pt x="833068" y="13970"/>
                    </a:cubicBezTo>
                    <a:cubicBezTo>
                      <a:pt x="826778" y="20320"/>
                      <a:pt x="810005" y="22860"/>
                      <a:pt x="816295" y="33020"/>
                    </a:cubicBezTo>
                    <a:cubicBezTo>
                      <a:pt x="818391" y="34290"/>
                      <a:pt x="822585" y="35560"/>
                      <a:pt x="824681" y="38100"/>
                    </a:cubicBezTo>
                    <a:cubicBezTo>
                      <a:pt x="824681" y="41910"/>
                      <a:pt x="822585" y="44450"/>
                      <a:pt x="816295" y="43180"/>
                    </a:cubicBezTo>
                    <a:cubicBezTo>
                      <a:pt x="814198" y="43180"/>
                      <a:pt x="812101" y="45720"/>
                      <a:pt x="810005" y="46990"/>
                    </a:cubicBezTo>
                    <a:cubicBezTo>
                      <a:pt x="807908" y="48260"/>
                      <a:pt x="807908" y="50800"/>
                      <a:pt x="805811" y="50800"/>
                    </a:cubicBezTo>
                    <a:cubicBezTo>
                      <a:pt x="793231" y="53340"/>
                      <a:pt x="784844" y="59690"/>
                      <a:pt x="770167" y="58420"/>
                    </a:cubicBezTo>
                    <a:lnTo>
                      <a:pt x="765974" y="58420"/>
                    </a:lnTo>
                    <a:cubicBezTo>
                      <a:pt x="753394" y="64770"/>
                      <a:pt x="740814" y="63500"/>
                      <a:pt x="726137" y="62230"/>
                    </a:cubicBezTo>
                    <a:cubicBezTo>
                      <a:pt x="719847" y="60960"/>
                      <a:pt x="711460" y="62230"/>
                      <a:pt x="703073" y="62230"/>
                    </a:cubicBezTo>
                    <a:cubicBezTo>
                      <a:pt x="696783" y="62230"/>
                      <a:pt x="690493" y="62230"/>
                      <a:pt x="684203" y="59690"/>
                    </a:cubicBezTo>
                    <a:cubicBezTo>
                      <a:pt x="675816" y="57150"/>
                      <a:pt x="667430" y="53340"/>
                      <a:pt x="659043" y="50800"/>
                    </a:cubicBezTo>
                    <a:cubicBezTo>
                      <a:pt x="650656" y="48260"/>
                      <a:pt x="640173" y="48260"/>
                      <a:pt x="640173" y="39370"/>
                    </a:cubicBezTo>
                    <a:cubicBezTo>
                      <a:pt x="640173" y="38100"/>
                      <a:pt x="635979" y="36830"/>
                      <a:pt x="635979" y="35560"/>
                    </a:cubicBezTo>
                    <a:cubicBezTo>
                      <a:pt x="621302" y="43180"/>
                      <a:pt x="608722" y="49530"/>
                      <a:pt x="596142" y="55880"/>
                    </a:cubicBezTo>
                    <a:cubicBezTo>
                      <a:pt x="589852" y="59690"/>
                      <a:pt x="581465" y="64770"/>
                      <a:pt x="585659" y="71120"/>
                    </a:cubicBezTo>
                    <a:cubicBezTo>
                      <a:pt x="585659" y="72390"/>
                      <a:pt x="583562" y="73660"/>
                      <a:pt x="583562" y="74930"/>
                    </a:cubicBezTo>
                    <a:cubicBezTo>
                      <a:pt x="581465" y="77470"/>
                      <a:pt x="579369" y="80010"/>
                      <a:pt x="575175" y="81280"/>
                    </a:cubicBezTo>
                    <a:cubicBezTo>
                      <a:pt x="570982" y="85090"/>
                      <a:pt x="566788" y="88900"/>
                      <a:pt x="562595" y="93980"/>
                    </a:cubicBezTo>
                    <a:lnTo>
                      <a:pt x="550015" y="101600"/>
                    </a:lnTo>
                    <a:cubicBezTo>
                      <a:pt x="545821" y="105410"/>
                      <a:pt x="541628" y="109220"/>
                      <a:pt x="535338" y="111760"/>
                    </a:cubicBezTo>
                    <a:cubicBezTo>
                      <a:pt x="520661" y="119380"/>
                      <a:pt x="505984" y="127000"/>
                      <a:pt x="489211" y="134620"/>
                    </a:cubicBezTo>
                    <a:cubicBezTo>
                      <a:pt x="480824" y="139700"/>
                      <a:pt x="470341" y="143510"/>
                      <a:pt x="461954" y="148590"/>
                    </a:cubicBezTo>
                    <a:cubicBezTo>
                      <a:pt x="447277" y="156210"/>
                      <a:pt x="430503" y="162560"/>
                      <a:pt x="422117" y="173990"/>
                    </a:cubicBezTo>
                    <a:cubicBezTo>
                      <a:pt x="422117" y="175260"/>
                      <a:pt x="417923" y="176530"/>
                      <a:pt x="415827" y="177800"/>
                    </a:cubicBezTo>
                    <a:cubicBezTo>
                      <a:pt x="405343" y="182880"/>
                      <a:pt x="388570" y="182880"/>
                      <a:pt x="388570" y="193040"/>
                    </a:cubicBezTo>
                    <a:cubicBezTo>
                      <a:pt x="371796" y="193040"/>
                      <a:pt x="363409" y="200660"/>
                      <a:pt x="355023" y="207010"/>
                    </a:cubicBezTo>
                    <a:cubicBezTo>
                      <a:pt x="348733" y="212090"/>
                      <a:pt x="342442" y="218440"/>
                      <a:pt x="334056" y="222250"/>
                    </a:cubicBezTo>
                    <a:cubicBezTo>
                      <a:pt x="325669" y="224790"/>
                      <a:pt x="315185" y="223520"/>
                      <a:pt x="304702" y="223520"/>
                    </a:cubicBezTo>
                    <a:cubicBezTo>
                      <a:pt x="300509" y="223520"/>
                      <a:pt x="296315" y="223520"/>
                      <a:pt x="296315" y="224790"/>
                    </a:cubicBezTo>
                    <a:cubicBezTo>
                      <a:pt x="287928" y="229870"/>
                      <a:pt x="277445" y="233680"/>
                      <a:pt x="271155" y="240030"/>
                    </a:cubicBezTo>
                    <a:cubicBezTo>
                      <a:pt x="264865" y="246380"/>
                      <a:pt x="258575" y="250190"/>
                      <a:pt x="248091" y="251460"/>
                    </a:cubicBezTo>
                    <a:cubicBezTo>
                      <a:pt x="237608" y="252730"/>
                      <a:pt x="227124" y="259080"/>
                      <a:pt x="212448" y="255270"/>
                    </a:cubicBezTo>
                    <a:cubicBezTo>
                      <a:pt x="199867" y="252730"/>
                      <a:pt x="185191" y="255270"/>
                      <a:pt x="176804" y="250190"/>
                    </a:cubicBezTo>
                    <a:cubicBezTo>
                      <a:pt x="160030" y="251460"/>
                      <a:pt x="147450" y="254000"/>
                      <a:pt x="132773" y="255270"/>
                    </a:cubicBezTo>
                    <a:cubicBezTo>
                      <a:pt x="116000" y="257810"/>
                      <a:pt x="97130" y="256540"/>
                      <a:pt x="82453" y="264160"/>
                    </a:cubicBezTo>
                    <a:cubicBezTo>
                      <a:pt x="69873" y="270510"/>
                      <a:pt x="59389" y="276860"/>
                      <a:pt x="40519" y="275590"/>
                    </a:cubicBezTo>
                    <a:cubicBezTo>
                      <a:pt x="42616" y="283210"/>
                      <a:pt x="44712" y="289560"/>
                      <a:pt x="46809" y="297180"/>
                    </a:cubicBezTo>
                    <a:cubicBezTo>
                      <a:pt x="51002" y="317500"/>
                      <a:pt x="55196" y="337820"/>
                      <a:pt x="57293" y="358140"/>
                    </a:cubicBezTo>
                    <a:cubicBezTo>
                      <a:pt x="63583" y="383540"/>
                      <a:pt x="65679" y="407670"/>
                      <a:pt x="61486" y="431800"/>
                    </a:cubicBezTo>
                    <a:cubicBezTo>
                      <a:pt x="57293" y="466090"/>
                      <a:pt x="38422" y="1639570"/>
                      <a:pt x="19552" y="1671320"/>
                    </a:cubicBezTo>
                    <a:lnTo>
                      <a:pt x="682" y="1697990"/>
                    </a:lnTo>
                    <a:cubicBezTo>
                      <a:pt x="-1858" y="1704340"/>
                      <a:pt x="2779" y="1708150"/>
                      <a:pt x="13262" y="1709420"/>
                    </a:cubicBezTo>
                    <a:cubicBezTo>
                      <a:pt x="25842" y="1710690"/>
                      <a:pt x="30036" y="1715770"/>
                      <a:pt x="34229" y="1722120"/>
                    </a:cubicBezTo>
                    <a:cubicBezTo>
                      <a:pt x="38422" y="1732280"/>
                      <a:pt x="32132" y="1742440"/>
                      <a:pt x="40519" y="1752600"/>
                    </a:cubicBezTo>
                    <a:cubicBezTo>
                      <a:pt x="44712" y="1757680"/>
                      <a:pt x="40519" y="1766570"/>
                      <a:pt x="38422" y="1774190"/>
                    </a:cubicBezTo>
                    <a:cubicBezTo>
                      <a:pt x="36326" y="1784350"/>
                      <a:pt x="40519" y="1794510"/>
                      <a:pt x="46809" y="1803400"/>
                    </a:cubicBezTo>
                    <a:cubicBezTo>
                      <a:pt x="61486" y="1818640"/>
                      <a:pt x="63583" y="1836420"/>
                      <a:pt x="63583" y="1852930"/>
                    </a:cubicBezTo>
                    <a:cubicBezTo>
                      <a:pt x="63583" y="1856740"/>
                      <a:pt x="65679" y="1860550"/>
                      <a:pt x="67776" y="1863090"/>
                    </a:cubicBezTo>
                    <a:cubicBezTo>
                      <a:pt x="71969" y="1865630"/>
                      <a:pt x="80356" y="1868170"/>
                      <a:pt x="88743" y="1869440"/>
                    </a:cubicBezTo>
                    <a:lnTo>
                      <a:pt x="139063" y="1884680"/>
                    </a:lnTo>
                    <a:cubicBezTo>
                      <a:pt x="162127" y="1892300"/>
                      <a:pt x="180997" y="1891030"/>
                      <a:pt x="201964" y="1882140"/>
                    </a:cubicBezTo>
                    <a:cubicBezTo>
                      <a:pt x="204061" y="1880870"/>
                      <a:pt x="210351" y="1879600"/>
                      <a:pt x="212448" y="1879600"/>
                    </a:cubicBezTo>
                    <a:cubicBezTo>
                      <a:pt x="227124" y="1880870"/>
                      <a:pt x="241801" y="1880870"/>
                      <a:pt x="254381" y="1888490"/>
                    </a:cubicBezTo>
                    <a:cubicBezTo>
                      <a:pt x="269058" y="1896110"/>
                      <a:pt x="290025" y="1901190"/>
                      <a:pt x="306799" y="1907540"/>
                    </a:cubicBezTo>
                    <a:cubicBezTo>
                      <a:pt x="317282" y="1911350"/>
                      <a:pt x="329862" y="1916430"/>
                      <a:pt x="336152" y="1921510"/>
                    </a:cubicBezTo>
                    <a:cubicBezTo>
                      <a:pt x="340346" y="1924050"/>
                      <a:pt x="344539" y="1926590"/>
                      <a:pt x="348733" y="1927860"/>
                    </a:cubicBezTo>
                    <a:cubicBezTo>
                      <a:pt x="371796" y="1932940"/>
                      <a:pt x="384376" y="1945640"/>
                      <a:pt x="399053" y="1955800"/>
                    </a:cubicBezTo>
                    <a:cubicBezTo>
                      <a:pt x="411633" y="1964690"/>
                      <a:pt x="428407" y="1969770"/>
                      <a:pt x="447277" y="1971040"/>
                    </a:cubicBezTo>
                    <a:cubicBezTo>
                      <a:pt x="468244" y="1973580"/>
                      <a:pt x="489211" y="1974850"/>
                      <a:pt x="510178" y="1977390"/>
                    </a:cubicBezTo>
                    <a:cubicBezTo>
                      <a:pt x="518564" y="1978660"/>
                      <a:pt x="529048" y="1979930"/>
                      <a:pt x="537435" y="1982470"/>
                    </a:cubicBezTo>
                    <a:cubicBezTo>
                      <a:pt x="547918" y="1985010"/>
                      <a:pt x="558402" y="1985010"/>
                      <a:pt x="566788" y="1988820"/>
                    </a:cubicBezTo>
                    <a:cubicBezTo>
                      <a:pt x="579369" y="1995170"/>
                      <a:pt x="591949" y="1998980"/>
                      <a:pt x="608722" y="1996440"/>
                    </a:cubicBezTo>
                    <a:cubicBezTo>
                      <a:pt x="615012" y="1995170"/>
                      <a:pt x="623399" y="1997710"/>
                      <a:pt x="629689" y="1998980"/>
                    </a:cubicBezTo>
                    <a:cubicBezTo>
                      <a:pt x="631786" y="1998980"/>
                      <a:pt x="633882" y="2000250"/>
                      <a:pt x="635979" y="2000250"/>
                    </a:cubicBezTo>
                    <a:cubicBezTo>
                      <a:pt x="659043" y="2001520"/>
                      <a:pt x="680010" y="1998980"/>
                      <a:pt x="700977" y="1996440"/>
                    </a:cubicBezTo>
                    <a:cubicBezTo>
                      <a:pt x="709363" y="1995170"/>
                      <a:pt x="717750" y="1993900"/>
                      <a:pt x="726137" y="1991360"/>
                    </a:cubicBezTo>
                    <a:cubicBezTo>
                      <a:pt x="749201" y="1985010"/>
                      <a:pt x="772264" y="1978660"/>
                      <a:pt x="793231" y="1971040"/>
                    </a:cubicBezTo>
                    <a:cubicBezTo>
                      <a:pt x="807908" y="1965960"/>
                      <a:pt x="822585" y="1960880"/>
                      <a:pt x="839358" y="1965960"/>
                    </a:cubicBezTo>
                    <a:lnTo>
                      <a:pt x="847745" y="1965960"/>
                    </a:lnTo>
                    <a:cubicBezTo>
                      <a:pt x="862422" y="1965960"/>
                      <a:pt x="877099" y="1964690"/>
                      <a:pt x="889679" y="1963420"/>
                    </a:cubicBezTo>
                    <a:cubicBezTo>
                      <a:pt x="891775" y="1963420"/>
                      <a:pt x="895969" y="1963420"/>
                      <a:pt x="895969" y="1962150"/>
                    </a:cubicBezTo>
                    <a:cubicBezTo>
                      <a:pt x="902259" y="1957070"/>
                      <a:pt x="912742" y="1957070"/>
                      <a:pt x="923226" y="1955800"/>
                    </a:cubicBezTo>
                    <a:cubicBezTo>
                      <a:pt x="939999" y="1954530"/>
                      <a:pt x="956773" y="1954530"/>
                      <a:pt x="969353" y="1948180"/>
                    </a:cubicBezTo>
                    <a:cubicBezTo>
                      <a:pt x="981933" y="1943100"/>
                      <a:pt x="994513" y="1941830"/>
                      <a:pt x="1009190" y="1940560"/>
                    </a:cubicBezTo>
                    <a:cubicBezTo>
                      <a:pt x="1011287" y="1940560"/>
                      <a:pt x="1015480" y="1939290"/>
                      <a:pt x="1017577" y="1939290"/>
                    </a:cubicBezTo>
                    <a:cubicBezTo>
                      <a:pt x="1028060" y="1938020"/>
                      <a:pt x="1038544" y="1934210"/>
                      <a:pt x="1046931" y="1935480"/>
                    </a:cubicBezTo>
                    <a:cubicBezTo>
                      <a:pt x="1065801" y="1938020"/>
                      <a:pt x="1074188" y="1934210"/>
                      <a:pt x="1086768" y="1924050"/>
                    </a:cubicBezTo>
                    <a:cubicBezTo>
                      <a:pt x="1088864" y="1921510"/>
                      <a:pt x="1095154" y="1920240"/>
                      <a:pt x="1099348" y="1918970"/>
                    </a:cubicBezTo>
                    <a:cubicBezTo>
                      <a:pt x="1109831" y="1917700"/>
                      <a:pt x="1120315" y="1918970"/>
                      <a:pt x="1130798" y="1917700"/>
                    </a:cubicBezTo>
                    <a:cubicBezTo>
                      <a:pt x="1137088" y="1917700"/>
                      <a:pt x="1143378" y="1913890"/>
                      <a:pt x="1147572" y="1913890"/>
                    </a:cubicBezTo>
                    <a:cubicBezTo>
                      <a:pt x="1164345" y="1915160"/>
                      <a:pt x="1183216" y="1911350"/>
                      <a:pt x="1197892" y="1917700"/>
                    </a:cubicBezTo>
                    <a:cubicBezTo>
                      <a:pt x="1199989" y="1918970"/>
                      <a:pt x="1204182" y="1918970"/>
                      <a:pt x="1208376" y="1918970"/>
                    </a:cubicBezTo>
                    <a:cubicBezTo>
                      <a:pt x="1235633" y="1920240"/>
                      <a:pt x="1258696" y="1925320"/>
                      <a:pt x="1277567" y="1935480"/>
                    </a:cubicBezTo>
                    <a:cubicBezTo>
                      <a:pt x="1283857" y="1939290"/>
                      <a:pt x="1292243" y="1941830"/>
                      <a:pt x="1298533" y="1944370"/>
                    </a:cubicBezTo>
                    <a:cubicBezTo>
                      <a:pt x="1304824" y="1946910"/>
                      <a:pt x="1313210" y="1946910"/>
                      <a:pt x="1319500" y="1948180"/>
                    </a:cubicBezTo>
                    <a:cubicBezTo>
                      <a:pt x="1325790" y="1949450"/>
                      <a:pt x="1329984" y="1950720"/>
                      <a:pt x="1336274" y="1950720"/>
                    </a:cubicBezTo>
                    <a:cubicBezTo>
                      <a:pt x="1346757" y="1950720"/>
                      <a:pt x="1355144" y="1953260"/>
                      <a:pt x="1361434" y="1958340"/>
                    </a:cubicBezTo>
                    <a:cubicBezTo>
                      <a:pt x="1363531" y="1959610"/>
                      <a:pt x="1365628" y="1960880"/>
                      <a:pt x="1367724" y="1963420"/>
                    </a:cubicBezTo>
                    <a:cubicBezTo>
                      <a:pt x="1365628" y="1967230"/>
                      <a:pt x="1378208" y="1977390"/>
                      <a:pt x="1386594" y="1977390"/>
                    </a:cubicBezTo>
                    <a:cubicBezTo>
                      <a:pt x="1401271" y="1977390"/>
                      <a:pt x="1415948" y="1979930"/>
                      <a:pt x="1428528" y="1986280"/>
                    </a:cubicBezTo>
                    <a:cubicBezTo>
                      <a:pt x="1430625" y="1987550"/>
                      <a:pt x="1434818" y="1987550"/>
                      <a:pt x="1439012" y="1986280"/>
                    </a:cubicBezTo>
                    <a:cubicBezTo>
                      <a:pt x="1445302" y="1985010"/>
                      <a:pt x="1449495" y="1985010"/>
                      <a:pt x="1453689" y="1988820"/>
                    </a:cubicBezTo>
                    <a:cubicBezTo>
                      <a:pt x="1455785" y="1990090"/>
                      <a:pt x="1464172" y="1990090"/>
                      <a:pt x="1468365" y="1990090"/>
                    </a:cubicBezTo>
                    <a:cubicBezTo>
                      <a:pt x="1478849" y="1990090"/>
                      <a:pt x="1491429" y="1988820"/>
                      <a:pt x="1501912" y="1990090"/>
                    </a:cubicBezTo>
                    <a:cubicBezTo>
                      <a:pt x="1520783" y="1991360"/>
                      <a:pt x="1537556" y="1992630"/>
                      <a:pt x="1556427" y="1995170"/>
                    </a:cubicBezTo>
                    <a:cubicBezTo>
                      <a:pt x="1560620" y="1995170"/>
                      <a:pt x="1564813" y="1996440"/>
                      <a:pt x="1566910" y="1997710"/>
                    </a:cubicBezTo>
                    <a:cubicBezTo>
                      <a:pt x="1571103" y="2004060"/>
                      <a:pt x="1581587" y="2004060"/>
                      <a:pt x="1587877" y="2005330"/>
                    </a:cubicBezTo>
                    <a:cubicBezTo>
                      <a:pt x="1594167" y="2006600"/>
                      <a:pt x="1602554" y="2007870"/>
                      <a:pt x="1606747" y="2007870"/>
                    </a:cubicBezTo>
                    <a:cubicBezTo>
                      <a:pt x="1608844" y="2006600"/>
                      <a:pt x="1613037" y="2005330"/>
                      <a:pt x="1617230" y="2002790"/>
                    </a:cubicBezTo>
                    <a:cubicBezTo>
                      <a:pt x="1608844" y="2002790"/>
                      <a:pt x="1604650" y="2004060"/>
                      <a:pt x="1600457" y="2004060"/>
                    </a:cubicBezTo>
                    <a:cubicBezTo>
                      <a:pt x="1608844" y="1997710"/>
                      <a:pt x="1617230" y="1996440"/>
                      <a:pt x="1627714" y="2000250"/>
                    </a:cubicBezTo>
                    <a:cubicBezTo>
                      <a:pt x="1640294" y="2006600"/>
                      <a:pt x="1650778" y="2006600"/>
                      <a:pt x="1665454" y="2000250"/>
                    </a:cubicBezTo>
                    <a:lnTo>
                      <a:pt x="1678034" y="1996440"/>
                    </a:lnTo>
                    <a:lnTo>
                      <a:pt x="1678034" y="1990090"/>
                    </a:lnTo>
                    <a:cubicBezTo>
                      <a:pt x="1684325" y="1991360"/>
                      <a:pt x="1690615" y="1993900"/>
                      <a:pt x="1694808" y="1993900"/>
                    </a:cubicBezTo>
                    <a:cubicBezTo>
                      <a:pt x="1707388" y="1990090"/>
                      <a:pt x="1719968" y="1986280"/>
                      <a:pt x="1730452" y="1981200"/>
                    </a:cubicBezTo>
                    <a:cubicBezTo>
                      <a:pt x="1743032" y="1976120"/>
                      <a:pt x="1753515" y="1969770"/>
                      <a:pt x="1763999" y="1964690"/>
                    </a:cubicBezTo>
                    <a:cubicBezTo>
                      <a:pt x="1766096" y="1964690"/>
                      <a:pt x="1766096" y="1963420"/>
                      <a:pt x="1768192" y="1963420"/>
                    </a:cubicBezTo>
                    <a:cubicBezTo>
                      <a:pt x="1782869" y="1960880"/>
                      <a:pt x="1795449" y="1959610"/>
                      <a:pt x="1810126" y="1957070"/>
                    </a:cubicBezTo>
                    <a:cubicBezTo>
                      <a:pt x="1818513" y="1955800"/>
                      <a:pt x="1824803" y="1953260"/>
                      <a:pt x="1833190" y="1951990"/>
                    </a:cubicBezTo>
                    <a:cubicBezTo>
                      <a:pt x="1839480" y="1950720"/>
                      <a:pt x="1843673" y="1950720"/>
                      <a:pt x="1849963" y="1949450"/>
                    </a:cubicBezTo>
                    <a:lnTo>
                      <a:pt x="1870930" y="1949450"/>
                    </a:lnTo>
                    <a:cubicBezTo>
                      <a:pt x="1875124" y="1949450"/>
                      <a:pt x="1881414" y="1949450"/>
                      <a:pt x="1885607" y="1948180"/>
                    </a:cubicBezTo>
                    <a:cubicBezTo>
                      <a:pt x="1887704" y="1945640"/>
                      <a:pt x="1891897" y="1941830"/>
                      <a:pt x="1893994" y="1941830"/>
                    </a:cubicBezTo>
                    <a:cubicBezTo>
                      <a:pt x="1900284" y="1941830"/>
                      <a:pt x="1904477" y="1944370"/>
                      <a:pt x="1910767" y="1945640"/>
                    </a:cubicBezTo>
                    <a:cubicBezTo>
                      <a:pt x="1912864" y="1945640"/>
                      <a:pt x="1912864" y="1946910"/>
                      <a:pt x="1912864" y="1948180"/>
                    </a:cubicBezTo>
                    <a:cubicBezTo>
                      <a:pt x="1921251" y="1953260"/>
                      <a:pt x="1927541" y="1959610"/>
                      <a:pt x="1935928" y="1964690"/>
                    </a:cubicBezTo>
                    <a:cubicBezTo>
                      <a:pt x="1946411" y="1971040"/>
                      <a:pt x="1956894" y="1971040"/>
                      <a:pt x="1963184" y="1967230"/>
                    </a:cubicBezTo>
                    <a:cubicBezTo>
                      <a:pt x="1973668" y="1962150"/>
                      <a:pt x="1982055" y="1958340"/>
                      <a:pt x="1996732" y="1960880"/>
                    </a:cubicBezTo>
                    <a:cubicBezTo>
                      <a:pt x="1998828" y="1960880"/>
                      <a:pt x="2003022" y="1962150"/>
                      <a:pt x="2005118" y="1960880"/>
                    </a:cubicBezTo>
                    <a:cubicBezTo>
                      <a:pt x="2015602" y="1958340"/>
                      <a:pt x="2028182" y="1955800"/>
                      <a:pt x="2038665" y="1951990"/>
                    </a:cubicBezTo>
                    <a:cubicBezTo>
                      <a:pt x="2044955" y="1950720"/>
                      <a:pt x="2053342" y="1950720"/>
                      <a:pt x="2055439" y="1948180"/>
                    </a:cubicBezTo>
                    <a:cubicBezTo>
                      <a:pt x="2061729" y="1940560"/>
                      <a:pt x="2072213" y="1936750"/>
                      <a:pt x="2082696" y="1931670"/>
                    </a:cubicBezTo>
                    <a:cubicBezTo>
                      <a:pt x="2088986" y="1927860"/>
                      <a:pt x="2095276" y="1922780"/>
                      <a:pt x="2101566" y="1921510"/>
                    </a:cubicBezTo>
                    <a:cubicBezTo>
                      <a:pt x="2116243" y="1918970"/>
                      <a:pt x="2126726" y="1911350"/>
                      <a:pt x="2139306" y="1906270"/>
                    </a:cubicBezTo>
                    <a:cubicBezTo>
                      <a:pt x="2149790" y="1902460"/>
                      <a:pt x="2156080" y="1894840"/>
                      <a:pt x="2166564" y="1893570"/>
                    </a:cubicBezTo>
                    <a:cubicBezTo>
                      <a:pt x="2183337" y="1891030"/>
                      <a:pt x="2195917" y="1884680"/>
                      <a:pt x="2210594" y="1878330"/>
                    </a:cubicBezTo>
                    <a:cubicBezTo>
                      <a:pt x="2218981" y="1874520"/>
                      <a:pt x="2229464" y="1871980"/>
                      <a:pt x="2239948" y="1873250"/>
                    </a:cubicBezTo>
                    <a:cubicBezTo>
                      <a:pt x="2246238" y="1874520"/>
                      <a:pt x="2254624" y="1873250"/>
                      <a:pt x="2258818" y="1871980"/>
                    </a:cubicBezTo>
                    <a:cubicBezTo>
                      <a:pt x="2267205" y="1869440"/>
                      <a:pt x="2275591" y="1865630"/>
                      <a:pt x="2283978" y="1863090"/>
                    </a:cubicBezTo>
                    <a:cubicBezTo>
                      <a:pt x="2290268" y="1860550"/>
                      <a:pt x="2296558" y="1858010"/>
                      <a:pt x="2302848" y="1858010"/>
                    </a:cubicBezTo>
                    <a:cubicBezTo>
                      <a:pt x="2323815" y="1856740"/>
                      <a:pt x="2340589" y="1854200"/>
                      <a:pt x="2351072" y="1841500"/>
                    </a:cubicBezTo>
                    <a:cubicBezTo>
                      <a:pt x="2355266" y="1836420"/>
                      <a:pt x="2376233" y="1830070"/>
                      <a:pt x="2384619" y="1832610"/>
                    </a:cubicBezTo>
                    <a:cubicBezTo>
                      <a:pt x="2399296" y="1836420"/>
                      <a:pt x="2409780" y="1833880"/>
                      <a:pt x="2418166" y="1826260"/>
                    </a:cubicBezTo>
                    <a:cubicBezTo>
                      <a:pt x="2424456" y="1822450"/>
                      <a:pt x="2432843" y="1823720"/>
                      <a:pt x="2439133" y="1826260"/>
                    </a:cubicBezTo>
                    <a:cubicBezTo>
                      <a:pt x="2443327" y="1828800"/>
                      <a:pt x="2447520" y="1830070"/>
                      <a:pt x="2451713" y="1830070"/>
                    </a:cubicBezTo>
                    <a:cubicBezTo>
                      <a:pt x="2466390" y="1831340"/>
                      <a:pt x="2483164" y="1830070"/>
                      <a:pt x="2497841" y="1831340"/>
                    </a:cubicBezTo>
                    <a:cubicBezTo>
                      <a:pt x="2510421" y="1832610"/>
                      <a:pt x="2523001" y="1830070"/>
                      <a:pt x="2531388" y="1824990"/>
                    </a:cubicBezTo>
                    <a:cubicBezTo>
                      <a:pt x="2539774" y="1819910"/>
                      <a:pt x="2546065" y="1819910"/>
                      <a:pt x="2558645" y="1822450"/>
                    </a:cubicBezTo>
                    <a:cubicBezTo>
                      <a:pt x="2569128" y="1824990"/>
                      <a:pt x="2577515" y="1831340"/>
                      <a:pt x="2592192" y="1830070"/>
                    </a:cubicBezTo>
                    <a:cubicBezTo>
                      <a:pt x="2604772" y="1828800"/>
                      <a:pt x="2619449" y="1832610"/>
                      <a:pt x="2634126" y="1828800"/>
                    </a:cubicBezTo>
                    <a:lnTo>
                      <a:pt x="2642512" y="1828800"/>
                    </a:lnTo>
                    <a:cubicBezTo>
                      <a:pt x="2655092" y="1831340"/>
                      <a:pt x="2667673" y="1832610"/>
                      <a:pt x="2678156" y="1838960"/>
                    </a:cubicBezTo>
                    <a:cubicBezTo>
                      <a:pt x="2690736" y="1845310"/>
                      <a:pt x="2692833" y="1798320"/>
                      <a:pt x="2705413" y="1803400"/>
                    </a:cubicBezTo>
                    <a:cubicBezTo>
                      <a:pt x="2724283" y="1811020"/>
                      <a:pt x="2720090" y="1803400"/>
                      <a:pt x="2738960" y="1809750"/>
                    </a:cubicBezTo>
                    <a:cubicBezTo>
                      <a:pt x="2753637" y="1813560"/>
                      <a:pt x="2747347" y="1799590"/>
                      <a:pt x="2764120" y="1802130"/>
                    </a:cubicBezTo>
                    <a:cubicBezTo>
                      <a:pt x="2766217" y="1802130"/>
                      <a:pt x="2791377" y="1812290"/>
                      <a:pt x="2791377" y="1811020"/>
                    </a:cubicBezTo>
                    <a:cubicBezTo>
                      <a:pt x="2801861" y="1807210"/>
                      <a:pt x="2812344" y="1769110"/>
                      <a:pt x="2822828" y="1770380"/>
                    </a:cubicBezTo>
                    <a:cubicBezTo>
                      <a:pt x="2843795" y="1774190"/>
                      <a:pt x="2862665" y="1771650"/>
                      <a:pt x="2881535" y="1766570"/>
                    </a:cubicBezTo>
                    <a:cubicBezTo>
                      <a:pt x="2892019" y="1764030"/>
                      <a:pt x="2908792" y="1755140"/>
                      <a:pt x="2917179" y="1758950"/>
                    </a:cubicBezTo>
                    <a:cubicBezTo>
                      <a:pt x="2931856" y="1765300"/>
                      <a:pt x="2946533" y="1767840"/>
                      <a:pt x="2963306" y="1769110"/>
                    </a:cubicBezTo>
                    <a:cubicBezTo>
                      <a:pt x="2965403" y="1769110"/>
                      <a:pt x="2967500" y="1770380"/>
                      <a:pt x="2969596" y="1771650"/>
                    </a:cubicBezTo>
                    <a:cubicBezTo>
                      <a:pt x="2975886" y="1776730"/>
                      <a:pt x="3005240" y="1762760"/>
                      <a:pt x="3011530" y="1767840"/>
                    </a:cubicBezTo>
                    <a:cubicBezTo>
                      <a:pt x="3019917" y="1775460"/>
                      <a:pt x="3028303" y="1783080"/>
                      <a:pt x="3036690" y="1789430"/>
                    </a:cubicBezTo>
                    <a:cubicBezTo>
                      <a:pt x="3040884" y="1791970"/>
                      <a:pt x="3047174" y="1793240"/>
                      <a:pt x="3049270" y="1795780"/>
                    </a:cubicBezTo>
                    <a:cubicBezTo>
                      <a:pt x="3051367" y="1802130"/>
                      <a:pt x="3055560" y="1804670"/>
                      <a:pt x="3066044" y="1804670"/>
                    </a:cubicBezTo>
                    <a:cubicBezTo>
                      <a:pt x="3072334" y="1804670"/>
                      <a:pt x="3078624" y="1805940"/>
                      <a:pt x="3082818" y="1808480"/>
                    </a:cubicBezTo>
                    <a:cubicBezTo>
                      <a:pt x="3093301" y="1812290"/>
                      <a:pt x="3101688" y="1816100"/>
                      <a:pt x="3110074" y="1819910"/>
                    </a:cubicBezTo>
                    <a:cubicBezTo>
                      <a:pt x="3120558" y="1823720"/>
                      <a:pt x="3131041" y="1827530"/>
                      <a:pt x="3135235" y="1833880"/>
                    </a:cubicBezTo>
                    <a:cubicBezTo>
                      <a:pt x="3137331" y="1836420"/>
                      <a:pt x="3139428" y="1837690"/>
                      <a:pt x="3141525" y="1838960"/>
                    </a:cubicBezTo>
                    <a:cubicBezTo>
                      <a:pt x="3149912" y="1844040"/>
                      <a:pt x="3158298" y="1847850"/>
                      <a:pt x="3166685" y="1852930"/>
                    </a:cubicBezTo>
                    <a:cubicBezTo>
                      <a:pt x="3179265" y="1859280"/>
                      <a:pt x="3189749" y="1866900"/>
                      <a:pt x="3202329" y="1873250"/>
                    </a:cubicBezTo>
                    <a:cubicBezTo>
                      <a:pt x="3206522" y="1874520"/>
                      <a:pt x="3210716" y="1877060"/>
                      <a:pt x="3214909" y="1878330"/>
                    </a:cubicBezTo>
                    <a:cubicBezTo>
                      <a:pt x="3223296" y="1880870"/>
                      <a:pt x="3231682" y="1883410"/>
                      <a:pt x="3237973" y="1887220"/>
                    </a:cubicBezTo>
                    <a:cubicBezTo>
                      <a:pt x="3244263" y="1891030"/>
                      <a:pt x="3273616" y="1868170"/>
                      <a:pt x="3277809" y="1873250"/>
                    </a:cubicBezTo>
                    <a:cubicBezTo>
                      <a:pt x="3277809" y="1874520"/>
                      <a:pt x="3279906" y="1874520"/>
                      <a:pt x="3282003" y="1874520"/>
                    </a:cubicBezTo>
                    <a:cubicBezTo>
                      <a:pt x="3294583" y="1880870"/>
                      <a:pt x="3307164" y="1878330"/>
                      <a:pt x="3319743" y="1875790"/>
                    </a:cubicBezTo>
                    <a:cubicBezTo>
                      <a:pt x="3323937" y="1874520"/>
                      <a:pt x="3328130" y="1873250"/>
                      <a:pt x="3330227" y="1874520"/>
                    </a:cubicBezTo>
                    <a:cubicBezTo>
                      <a:pt x="3344904" y="1878330"/>
                      <a:pt x="3355387" y="1887220"/>
                      <a:pt x="3374257" y="1888490"/>
                    </a:cubicBezTo>
                    <a:cubicBezTo>
                      <a:pt x="3374257" y="1888490"/>
                      <a:pt x="3376354" y="1888490"/>
                      <a:pt x="3376354" y="1889760"/>
                    </a:cubicBezTo>
                    <a:cubicBezTo>
                      <a:pt x="3380547" y="1897380"/>
                      <a:pt x="3393128" y="1897380"/>
                      <a:pt x="3403611" y="1898650"/>
                    </a:cubicBezTo>
                    <a:cubicBezTo>
                      <a:pt x="3409901" y="1898650"/>
                      <a:pt x="3416191" y="1899920"/>
                      <a:pt x="3420385" y="1901190"/>
                    </a:cubicBezTo>
                    <a:cubicBezTo>
                      <a:pt x="3432965" y="1905000"/>
                      <a:pt x="3445545" y="1910080"/>
                      <a:pt x="3460222" y="1912620"/>
                    </a:cubicBezTo>
                    <a:cubicBezTo>
                      <a:pt x="3479092" y="1916430"/>
                      <a:pt x="3497962" y="1918970"/>
                      <a:pt x="3512639" y="1925320"/>
                    </a:cubicBezTo>
                    <a:cubicBezTo>
                      <a:pt x="3514736" y="1925320"/>
                      <a:pt x="3516832" y="1925320"/>
                      <a:pt x="3516832" y="1926590"/>
                    </a:cubicBezTo>
                    <a:cubicBezTo>
                      <a:pt x="3523123" y="1929130"/>
                      <a:pt x="3533606" y="1930400"/>
                      <a:pt x="3537799" y="1934210"/>
                    </a:cubicBezTo>
                    <a:cubicBezTo>
                      <a:pt x="3544089" y="1941830"/>
                      <a:pt x="3560863" y="1940560"/>
                      <a:pt x="3569250" y="1946910"/>
                    </a:cubicBezTo>
                    <a:lnTo>
                      <a:pt x="3571346" y="1946910"/>
                    </a:lnTo>
                    <a:cubicBezTo>
                      <a:pt x="3579733" y="1946910"/>
                      <a:pt x="3588120" y="1948180"/>
                      <a:pt x="3598603" y="1948180"/>
                    </a:cubicBezTo>
                    <a:cubicBezTo>
                      <a:pt x="3602797" y="1946910"/>
                      <a:pt x="3609087" y="1944370"/>
                      <a:pt x="3613280" y="1944370"/>
                    </a:cubicBezTo>
                    <a:cubicBezTo>
                      <a:pt x="3632151" y="1948180"/>
                      <a:pt x="3651020" y="1948180"/>
                      <a:pt x="3663601" y="1938020"/>
                    </a:cubicBezTo>
                    <a:cubicBezTo>
                      <a:pt x="3665697" y="1936750"/>
                      <a:pt x="3669891" y="1936750"/>
                      <a:pt x="3674084" y="1936750"/>
                    </a:cubicBezTo>
                    <a:lnTo>
                      <a:pt x="3690858" y="1936750"/>
                    </a:lnTo>
                    <a:cubicBezTo>
                      <a:pt x="3709728" y="1934210"/>
                      <a:pt x="3726501" y="1931670"/>
                      <a:pt x="3745372" y="1930400"/>
                    </a:cubicBezTo>
                    <a:cubicBezTo>
                      <a:pt x="3753759" y="1929130"/>
                      <a:pt x="3764242" y="1931670"/>
                      <a:pt x="3772629" y="1932940"/>
                    </a:cubicBezTo>
                    <a:cubicBezTo>
                      <a:pt x="3781015" y="1934210"/>
                      <a:pt x="3789402" y="1934210"/>
                      <a:pt x="3797789" y="1934210"/>
                    </a:cubicBezTo>
                    <a:cubicBezTo>
                      <a:pt x="3808272" y="1934210"/>
                      <a:pt x="3816660" y="1931670"/>
                      <a:pt x="3827143" y="1931670"/>
                    </a:cubicBezTo>
                    <a:cubicBezTo>
                      <a:pt x="3835529" y="1930400"/>
                      <a:pt x="3846013" y="1930400"/>
                      <a:pt x="3854399" y="1929130"/>
                    </a:cubicBezTo>
                    <a:cubicBezTo>
                      <a:pt x="3873270" y="1926590"/>
                      <a:pt x="3890043" y="1924050"/>
                      <a:pt x="3908914" y="1922780"/>
                    </a:cubicBezTo>
                    <a:cubicBezTo>
                      <a:pt x="3921494" y="1879600"/>
                      <a:pt x="3919397" y="1828800"/>
                      <a:pt x="3919397" y="1776730"/>
                    </a:cubicBezTo>
                    <a:close/>
                  </a:path>
                </a:pathLst>
              </a:custGeom>
              <a:solidFill>
                <a:srgbClr val="AC5132"/>
              </a:solidFill>
              <a:ln w="12700">
                <a:solidFill>
                  <a:srgbClr val="000000"/>
                </a:solidFill>
              </a:ln>
            </p:spPr>
          </p:sp>
        </p:grpSp>
      </p:grpSp>
      <p:grpSp>
        <p:nvGrpSpPr>
          <p:cNvPr id="7" name="Group 7"/>
          <p:cNvGrpSpPr/>
          <p:nvPr/>
        </p:nvGrpSpPr>
        <p:grpSpPr>
          <a:xfrm>
            <a:off x="752045" y="4979174"/>
            <a:ext cx="4929035" cy="6328544"/>
            <a:chOff x="0" y="0"/>
            <a:chExt cx="660400" cy="847909"/>
          </a:xfrm>
        </p:grpSpPr>
        <p:sp>
          <p:nvSpPr>
            <p:cNvPr id="8" name="Freeform 8"/>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9" name="TextBox 9"/>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grpSp>
        <p:nvGrpSpPr>
          <p:cNvPr id="10" name="Group 10"/>
          <p:cNvGrpSpPr/>
          <p:nvPr/>
        </p:nvGrpSpPr>
        <p:grpSpPr>
          <a:xfrm>
            <a:off x="935001" y="5143500"/>
            <a:ext cx="4590509" cy="5893900"/>
            <a:chOff x="0" y="0"/>
            <a:chExt cx="660400" cy="847909"/>
          </a:xfrm>
        </p:grpSpPr>
        <p:sp>
          <p:nvSpPr>
            <p:cNvPr id="11" name="Freeform 11"/>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635C4C"/>
            </a:solidFill>
          </p:spPr>
        </p:sp>
        <p:sp>
          <p:nvSpPr>
            <p:cNvPr id="12" name="TextBox 12"/>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grpSp>
        <p:nvGrpSpPr>
          <p:cNvPr id="13" name="Group 13"/>
          <p:cNvGrpSpPr/>
          <p:nvPr/>
        </p:nvGrpSpPr>
        <p:grpSpPr>
          <a:xfrm>
            <a:off x="6677760" y="4979174"/>
            <a:ext cx="4929035" cy="6328544"/>
            <a:chOff x="0" y="0"/>
            <a:chExt cx="660400" cy="847909"/>
          </a:xfrm>
        </p:grpSpPr>
        <p:sp>
          <p:nvSpPr>
            <p:cNvPr id="14" name="Freeform 14"/>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15" name="TextBox 15"/>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grpSp>
        <p:nvGrpSpPr>
          <p:cNvPr id="16" name="Group 16"/>
          <p:cNvGrpSpPr/>
          <p:nvPr/>
        </p:nvGrpSpPr>
        <p:grpSpPr>
          <a:xfrm>
            <a:off x="6860717" y="5143500"/>
            <a:ext cx="4590509" cy="5893900"/>
            <a:chOff x="0" y="0"/>
            <a:chExt cx="660400" cy="847909"/>
          </a:xfrm>
        </p:grpSpPr>
        <p:sp>
          <p:nvSpPr>
            <p:cNvPr id="17" name="Freeform 17"/>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635C4C"/>
            </a:solidFill>
          </p:spPr>
        </p:sp>
        <p:sp>
          <p:nvSpPr>
            <p:cNvPr id="18" name="TextBox 18"/>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grpSp>
        <p:nvGrpSpPr>
          <p:cNvPr id="19" name="Group 19"/>
          <p:cNvGrpSpPr/>
          <p:nvPr/>
        </p:nvGrpSpPr>
        <p:grpSpPr>
          <a:xfrm>
            <a:off x="12606920" y="5143500"/>
            <a:ext cx="4929035" cy="6328544"/>
            <a:chOff x="0" y="0"/>
            <a:chExt cx="660400" cy="847909"/>
          </a:xfrm>
        </p:grpSpPr>
        <p:sp>
          <p:nvSpPr>
            <p:cNvPr id="20" name="Freeform 20"/>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21" name="TextBox 21"/>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grpSp>
        <p:nvGrpSpPr>
          <p:cNvPr id="22" name="Group 22"/>
          <p:cNvGrpSpPr/>
          <p:nvPr/>
        </p:nvGrpSpPr>
        <p:grpSpPr>
          <a:xfrm>
            <a:off x="12789877" y="5307826"/>
            <a:ext cx="4590509" cy="5893900"/>
            <a:chOff x="0" y="0"/>
            <a:chExt cx="660400" cy="847909"/>
          </a:xfrm>
        </p:grpSpPr>
        <p:sp>
          <p:nvSpPr>
            <p:cNvPr id="23" name="Freeform 23"/>
            <p:cNvSpPr/>
            <p:nvPr/>
          </p:nvSpPr>
          <p:spPr>
            <a:xfrm>
              <a:off x="0" y="0"/>
              <a:ext cx="660400" cy="847909"/>
            </a:xfrm>
            <a:custGeom>
              <a:avLst/>
              <a:gdLst/>
              <a:ahLst/>
              <a:cxnLst/>
              <a:rect l="l" t="t" r="r" b="b"/>
              <a:pathLst>
                <a:path w="660400" h="847909">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9282"/>
                  </a:cubicBezTo>
                  <a:lnTo>
                    <a:pt x="660400" y="847909"/>
                  </a:lnTo>
                  <a:lnTo>
                    <a:pt x="0" y="847909"/>
                  </a:lnTo>
                  <a:lnTo>
                    <a:pt x="0" y="329667"/>
                  </a:lnTo>
                  <a:cubicBezTo>
                    <a:pt x="1782" y="185660"/>
                    <a:pt x="93019" y="64045"/>
                    <a:pt x="220252" y="19070"/>
                  </a:cubicBezTo>
                  <a:close/>
                </a:path>
              </a:pathLst>
            </a:custGeom>
            <a:solidFill>
              <a:srgbClr val="635C4C"/>
            </a:solidFill>
          </p:spPr>
        </p:sp>
        <p:sp>
          <p:nvSpPr>
            <p:cNvPr id="24" name="TextBox 24"/>
            <p:cNvSpPr txBox="1"/>
            <p:nvPr/>
          </p:nvSpPr>
          <p:spPr>
            <a:xfrm>
              <a:off x="0" y="50800"/>
              <a:ext cx="660400" cy="797109"/>
            </a:xfrm>
            <a:prstGeom prst="rect">
              <a:avLst/>
            </a:prstGeom>
          </p:spPr>
          <p:txBody>
            <a:bodyPr lIns="50800" tIns="50800" rIns="50800" bIns="50800" rtlCol="0" anchor="ctr"/>
            <a:lstStyle/>
            <a:p>
              <a:pPr algn="ctr">
                <a:lnSpc>
                  <a:spcPts val="3317"/>
                </a:lnSpc>
              </a:pPr>
              <a:endParaRPr/>
            </a:p>
          </p:txBody>
        </p:sp>
      </p:grpSp>
      <p:sp>
        <p:nvSpPr>
          <p:cNvPr id="25" name="Freeform 25"/>
          <p:cNvSpPr/>
          <p:nvPr/>
        </p:nvSpPr>
        <p:spPr>
          <a:xfrm>
            <a:off x="210865" y="-3483617"/>
            <a:ext cx="5682135" cy="7192576"/>
          </a:xfrm>
          <a:custGeom>
            <a:avLst/>
            <a:gdLst/>
            <a:ahLst/>
            <a:cxnLst/>
            <a:rect l="l" t="t" r="r" b="b"/>
            <a:pathLst>
              <a:path w="5682135" h="7192576">
                <a:moveTo>
                  <a:pt x="0" y="0"/>
                </a:moveTo>
                <a:lnTo>
                  <a:pt x="5682135" y="0"/>
                </a:lnTo>
                <a:lnTo>
                  <a:pt x="5682135" y="7192576"/>
                </a:lnTo>
                <a:lnTo>
                  <a:pt x="0" y="7192576"/>
                </a:lnTo>
                <a:lnTo>
                  <a:pt x="0" y="0"/>
                </a:lnTo>
                <a:close/>
              </a:path>
            </a:pathLst>
          </a:custGeom>
          <a:blipFill>
            <a:blip r:embed="rId2"/>
            <a:stretch>
              <a:fillRect/>
            </a:stretch>
          </a:blipFill>
        </p:spPr>
      </p:sp>
      <p:sp>
        <p:nvSpPr>
          <p:cNvPr id="26" name="Freeform 26"/>
          <p:cNvSpPr/>
          <p:nvPr/>
        </p:nvSpPr>
        <p:spPr>
          <a:xfrm>
            <a:off x="2346602" y="7130764"/>
            <a:ext cx="1569998" cy="1364471"/>
          </a:xfrm>
          <a:custGeom>
            <a:avLst/>
            <a:gdLst/>
            <a:ahLst/>
            <a:cxnLst/>
            <a:rect l="l" t="t" r="r" b="b"/>
            <a:pathLst>
              <a:path w="1569998" h="1364471">
                <a:moveTo>
                  <a:pt x="0" y="0"/>
                </a:moveTo>
                <a:lnTo>
                  <a:pt x="1569998" y="0"/>
                </a:lnTo>
                <a:lnTo>
                  <a:pt x="1569998" y="1364471"/>
                </a:lnTo>
                <a:lnTo>
                  <a:pt x="0" y="13644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7" name="Freeform 27"/>
          <p:cNvSpPr/>
          <p:nvPr/>
        </p:nvSpPr>
        <p:spPr>
          <a:xfrm>
            <a:off x="8273073" y="7100255"/>
            <a:ext cx="1765797" cy="1394980"/>
          </a:xfrm>
          <a:custGeom>
            <a:avLst/>
            <a:gdLst/>
            <a:ahLst/>
            <a:cxnLst/>
            <a:rect l="l" t="t" r="r" b="b"/>
            <a:pathLst>
              <a:path w="1765797" h="1394980">
                <a:moveTo>
                  <a:pt x="0" y="0"/>
                </a:moveTo>
                <a:lnTo>
                  <a:pt x="1765797" y="0"/>
                </a:lnTo>
                <a:lnTo>
                  <a:pt x="1765797" y="1394980"/>
                </a:lnTo>
                <a:lnTo>
                  <a:pt x="0" y="1394980"/>
                </a:lnTo>
                <a:lnTo>
                  <a:pt x="0" y="0"/>
                </a:lnTo>
                <a:close/>
              </a:path>
            </a:pathLst>
          </a:custGeom>
          <a:blipFill>
            <a:blip r:embed="rId5"/>
            <a:stretch>
              <a:fillRect l="-13291" t="-13291" r="-13291" b="-13291"/>
            </a:stretch>
          </a:blipFill>
        </p:spPr>
      </p:sp>
      <p:sp>
        <p:nvSpPr>
          <p:cNvPr id="28" name="Freeform 28"/>
          <p:cNvSpPr/>
          <p:nvPr/>
        </p:nvSpPr>
        <p:spPr>
          <a:xfrm>
            <a:off x="14369045" y="6865009"/>
            <a:ext cx="1680255" cy="1617246"/>
          </a:xfrm>
          <a:custGeom>
            <a:avLst/>
            <a:gdLst/>
            <a:ahLst/>
            <a:cxnLst/>
            <a:rect l="l" t="t" r="r" b="b"/>
            <a:pathLst>
              <a:path w="1680255" h="1617246">
                <a:moveTo>
                  <a:pt x="0" y="0"/>
                </a:moveTo>
                <a:lnTo>
                  <a:pt x="1680256" y="0"/>
                </a:lnTo>
                <a:lnTo>
                  <a:pt x="1680256" y="1617246"/>
                </a:lnTo>
                <a:lnTo>
                  <a:pt x="0" y="1617246"/>
                </a:lnTo>
                <a:lnTo>
                  <a:pt x="0" y="0"/>
                </a:lnTo>
                <a:close/>
              </a:path>
            </a:pathLst>
          </a:custGeom>
          <a:blipFill>
            <a:blip r:embed="rId6"/>
            <a:stretch>
              <a:fillRect/>
            </a:stretch>
          </a:blipFill>
        </p:spPr>
      </p:sp>
      <p:sp>
        <p:nvSpPr>
          <p:cNvPr id="29" name="Freeform 29"/>
          <p:cNvSpPr/>
          <p:nvPr/>
        </p:nvSpPr>
        <p:spPr>
          <a:xfrm>
            <a:off x="1309008" y="868402"/>
            <a:ext cx="1037595" cy="1037595"/>
          </a:xfrm>
          <a:custGeom>
            <a:avLst/>
            <a:gdLst/>
            <a:ahLst/>
            <a:cxnLst/>
            <a:rect l="l" t="t" r="r" b="b"/>
            <a:pathLst>
              <a:path w="1037595" h="1037595">
                <a:moveTo>
                  <a:pt x="0" y="0"/>
                </a:moveTo>
                <a:lnTo>
                  <a:pt x="1037594" y="0"/>
                </a:lnTo>
                <a:lnTo>
                  <a:pt x="1037594" y="1037595"/>
                </a:lnTo>
                <a:lnTo>
                  <a:pt x="0" y="1037595"/>
                </a:lnTo>
                <a:lnTo>
                  <a:pt x="0" y="0"/>
                </a:lnTo>
                <a:close/>
              </a:path>
            </a:pathLst>
          </a:custGeom>
          <a:blipFill>
            <a:blip r:embed="rId7"/>
            <a:stretch>
              <a:fillRect/>
            </a:stretch>
          </a:blipFill>
        </p:spPr>
      </p:sp>
      <p:sp>
        <p:nvSpPr>
          <p:cNvPr id="30" name="TextBox 30"/>
          <p:cNvSpPr txBox="1"/>
          <p:nvPr/>
        </p:nvSpPr>
        <p:spPr>
          <a:xfrm>
            <a:off x="5980166" y="1282425"/>
            <a:ext cx="6157568" cy="698882"/>
          </a:xfrm>
          <a:prstGeom prst="rect">
            <a:avLst/>
          </a:prstGeom>
        </p:spPr>
        <p:txBody>
          <a:bodyPr lIns="0" tIns="0" rIns="0" bIns="0" rtlCol="0" anchor="t">
            <a:spAutoFit/>
          </a:bodyPr>
          <a:lstStyle/>
          <a:p>
            <a:pPr algn="ctr">
              <a:lnSpc>
                <a:spcPts val="5497"/>
              </a:lnSpc>
              <a:spcBef>
                <a:spcPct val="0"/>
              </a:spcBef>
            </a:pPr>
            <a:r>
              <a:rPr lang="en-US" sz="3926" b="1" spc="-302">
                <a:solidFill>
                  <a:srgbClr val="FAF9F4"/>
                </a:solidFill>
                <a:latin typeface="Poppins Bold"/>
                <a:ea typeface="Poppins Bold"/>
                <a:cs typeface="Poppins Bold"/>
                <a:sym typeface="Poppins Bold"/>
              </a:rPr>
              <a:t>Email Marketing Strategy</a:t>
            </a:r>
          </a:p>
        </p:txBody>
      </p:sp>
      <p:sp>
        <p:nvSpPr>
          <p:cNvPr id="31" name="TextBox 31"/>
          <p:cNvSpPr txBox="1"/>
          <p:nvPr/>
        </p:nvSpPr>
        <p:spPr>
          <a:xfrm>
            <a:off x="1861799" y="5779617"/>
            <a:ext cx="2736914" cy="1354424"/>
          </a:xfrm>
          <a:prstGeom prst="rect">
            <a:avLst/>
          </a:prstGeom>
        </p:spPr>
        <p:txBody>
          <a:bodyPr lIns="0" tIns="0" rIns="0" bIns="0" rtlCol="0" anchor="t">
            <a:spAutoFit/>
          </a:bodyPr>
          <a:lstStyle/>
          <a:p>
            <a:pPr algn="ctr">
              <a:lnSpc>
                <a:spcPts val="3571"/>
              </a:lnSpc>
              <a:spcBef>
                <a:spcPct val="0"/>
              </a:spcBef>
            </a:pPr>
            <a:r>
              <a:rPr lang="en-US" sz="2551" b="1">
                <a:solidFill>
                  <a:srgbClr val="FAF9F4"/>
                </a:solidFill>
                <a:latin typeface="Poppins Bold"/>
                <a:ea typeface="Poppins Bold"/>
                <a:cs typeface="Poppins Bold"/>
                <a:sym typeface="Poppins Bold"/>
              </a:rPr>
              <a:t>Build and segment your email list</a:t>
            </a:r>
          </a:p>
        </p:txBody>
      </p:sp>
      <p:sp>
        <p:nvSpPr>
          <p:cNvPr id="32" name="TextBox 32"/>
          <p:cNvSpPr txBox="1"/>
          <p:nvPr/>
        </p:nvSpPr>
        <p:spPr>
          <a:xfrm>
            <a:off x="6794997" y="6268821"/>
            <a:ext cx="4527906" cy="728189"/>
          </a:xfrm>
          <a:prstGeom prst="rect">
            <a:avLst/>
          </a:prstGeom>
        </p:spPr>
        <p:txBody>
          <a:bodyPr lIns="0" tIns="0" rIns="0" bIns="0" rtlCol="0" anchor="t">
            <a:spAutoFit/>
          </a:bodyPr>
          <a:lstStyle/>
          <a:p>
            <a:pPr algn="ctr">
              <a:lnSpc>
                <a:spcPts val="2879"/>
              </a:lnSpc>
              <a:spcBef>
                <a:spcPct val="0"/>
              </a:spcBef>
            </a:pPr>
            <a:r>
              <a:rPr lang="en-US" sz="2056" b="1">
                <a:solidFill>
                  <a:srgbClr val="FAF9F4"/>
                </a:solidFill>
                <a:latin typeface="Poppins Bold"/>
                <a:ea typeface="Poppins Bold"/>
                <a:cs typeface="Poppins Bold"/>
                <a:sym typeface="Poppins Bold"/>
              </a:rPr>
              <a:t>CREATE VALUABLE, ENGAGING CONTENT</a:t>
            </a:r>
          </a:p>
        </p:txBody>
      </p:sp>
      <p:sp>
        <p:nvSpPr>
          <p:cNvPr id="33" name="TextBox 33"/>
          <p:cNvSpPr txBox="1"/>
          <p:nvPr/>
        </p:nvSpPr>
        <p:spPr>
          <a:xfrm>
            <a:off x="13552164" y="5942681"/>
            <a:ext cx="3038549" cy="710376"/>
          </a:xfrm>
          <a:prstGeom prst="rect">
            <a:avLst/>
          </a:prstGeom>
        </p:spPr>
        <p:txBody>
          <a:bodyPr lIns="0" tIns="0" rIns="0" bIns="0" rtlCol="0" anchor="t">
            <a:spAutoFit/>
          </a:bodyPr>
          <a:lstStyle/>
          <a:p>
            <a:pPr algn="ctr">
              <a:lnSpc>
                <a:spcPts val="2845"/>
              </a:lnSpc>
              <a:spcBef>
                <a:spcPct val="0"/>
              </a:spcBef>
            </a:pPr>
            <a:r>
              <a:rPr lang="en-US" sz="2032" b="1">
                <a:solidFill>
                  <a:srgbClr val="FAF9F4"/>
                </a:solidFill>
                <a:latin typeface="Poppins Bold"/>
                <a:ea typeface="Poppins Bold"/>
                <a:cs typeface="Poppins Bold"/>
                <a:sym typeface="Poppins Bold"/>
              </a:rPr>
              <a:t>Use automation and analytics</a:t>
            </a:r>
          </a:p>
        </p:txBody>
      </p:sp>
      <p:sp>
        <p:nvSpPr>
          <p:cNvPr id="34" name="TextBox 34"/>
          <p:cNvSpPr txBox="1"/>
          <p:nvPr/>
        </p:nvSpPr>
        <p:spPr>
          <a:xfrm>
            <a:off x="1233267" y="8457135"/>
            <a:ext cx="3796668" cy="826538"/>
          </a:xfrm>
          <a:prstGeom prst="rect">
            <a:avLst/>
          </a:prstGeom>
        </p:spPr>
        <p:txBody>
          <a:bodyPr lIns="0" tIns="0" rIns="0" bIns="0" rtlCol="0" anchor="t">
            <a:spAutoFit/>
          </a:bodyPr>
          <a:lstStyle/>
          <a:p>
            <a:pPr algn="ctr">
              <a:lnSpc>
                <a:spcPts val="2217"/>
              </a:lnSpc>
            </a:pPr>
            <a:r>
              <a:rPr lang="en-US" sz="1584" b="1">
                <a:solidFill>
                  <a:srgbClr val="000000"/>
                </a:solidFill>
                <a:latin typeface="Canva Sans Bold"/>
                <a:ea typeface="Canva Sans Bold"/>
                <a:cs typeface="Canva Sans Bold"/>
                <a:sym typeface="Canva Sans Bold"/>
              </a:rPr>
              <a:t>to send relevant messages to the right audience.</a:t>
            </a:r>
          </a:p>
          <a:p>
            <a:pPr algn="ctr">
              <a:lnSpc>
                <a:spcPts val="2217"/>
              </a:lnSpc>
            </a:pPr>
            <a:endParaRPr lang="en-US" sz="1584" b="1">
              <a:solidFill>
                <a:srgbClr val="000000"/>
              </a:solidFill>
              <a:latin typeface="Canva Sans Bold"/>
              <a:ea typeface="Canva Sans Bold"/>
              <a:cs typeface="Canva Sans Bold"/>
              <a:sym typeface="Canva Sans Bold"/>
            </a:endParaRPr>
          </a:p>
        </p:txBody>
      </p:sp>
      <p:sp>
        <p:nvSpPr>
          <p:cNvPr id="35" name="TextBox 35"/>
          <p:cNvSpPr txBox="1"/>
          <p:nvPr/>
        </p:nvSpPr>
        <p:spPr>
          <a:xfrm>
            <a:off x="7262401" y="8665632"/>
            <a:ext cx="3787140" cy="716340"/>
          </a:xfrm>
          <a:prstGeom prst="rect">
            <a:avLst/>
          </a:prstGeom>
        </p:spPr>
        <p:txBody>
          <a:bodyPr lIns="0" tIns="0" rIns="0" bIns="0" rtlCol="0" anchor="t">
            <a:spAutoFit/>
          </a:bodyPr>
          <a:lstStyle/>
          <a:p>
            <a:pPr algn="ctr">
              <a:lnSpc>
                <a:spcPts val="2131"/>
              </a:lnSpc>
            </a:pPr>
            <a:r>
              <a:rPr lang="en-US" sz="1522" b="1">
                <a:solidFill>
                  <a:srgbClr val="000000"/>
                </a:solidFill>
                <a:latin typeface="Canva Sans Bold"/>
                <a:ea typeface="Canva Sans Bold"/>
                <a:cs typeface="Canva Sans Bold"/>
                <a:sym typeface="Canva Sans Bold"/>
              </a:rPr>
              <a:t>with clear subject lines and strong CTAs.</a:t>
            </a:r>
          </a:p>
          <a:p>
            <a:pPr algn="ctr">
              <a:lnSpc>
                <a:spcPts val="1851"/>
              </a:lnSpc>
            </a:pPr>
            <a:endParaRPr lang="en-US" sz="1522" b="1">
              <a:solidFill>
                <a:srgbClr val="000000"/>
              </a:solidFill>
              <a:latin typeface="Canva Sans Bold"/>
              <a:ea typeface="Canva Sans Bold"/>
              <a:cs typeface="Canva Sans Bold"/>
              <a:sym typeface="Canva Sans Bold"/>
            </a:endParaRPr>
          </a:p>
          <a:p>
            <a:pPr algn="ctr">
              <a:lnSpc>
                <a:spcPts val="1851"/>
              </a:lnSpc>
            </a:pPr>
            <a:endParaRPr lang="en-US" sz="1522" b="1">
              <a:solidFill>
                <a:srgbClr val="000000"/>
              </a:solidFill>
              <a:latin typeface="Canva Sans Bold"/>
              <a:ea typeface="Canva Sans Bold"/>
              <a:cs typeface="Canva Sans Bold"/>
              <a:sym typeface="Canva Sans Bold"/>
            </a:endParaRPr>
          </a:p>
        </p:txBody>
      </p:sp>
      <p:sp>
        <p:nvSpPr>
          <p:cNvPr id="36" name="TextBox 36"/>
          <p:cNvSpPr txBox="1"/>
          <p:nvPr/>
        </p:nvSpPr>
        <p:spPr>
          <a:xfrm>
            <a:off x="13303723" y="8665632"/>
            <a:ext cx="3535430" cy="3381210"/>
          </a:xfrm>
          <a:prstGeom prst="rect">
            <a:avLst/>
          </a:prstGeom>
        </p:spPr>
        <p:txBody>
          <a:bodyPr lIns="0" tIns="0" rIns="0" bIns="0" rtlCol="0" anchor="t">
            <a:spAutoFit/>
          </a:bodyPr>
          <a:lstStyle/>
          <a:p>
            <a:pPr algn="ctr">
              <a:lnSpc>
                <a:spcPts val="2067"/>
              </a:lnSpc>
            </a:pPr>
            <a:r>
              <a:rPr lang="en-US" sz="1476" b="1">
                <a:solidFill>
                  <a:srgbClr val="000000"/>
                </a:solidFill>
                <a:latin typeface="Canva Sans Bold"/>
                <a:ea typeface="Canva Sans Bold"/>
                <a:cs typeface="Canva Sans Bold"/>
                <a:sym typeface="Canva Sans Bold"/>
              </a:rPr>
              <a:t>to send timely emails and optimize performance based on results.</a:t>
            </a: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3340"/>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a:p>
            <a:pPr algn="ctr">
              <a:lnSpc>
                <a:spcPts val="1219"/>
              </a:lnSpc>
            </a:pPr>
            <a:endParaRPr lang="en-US" sz="1476" b="1">
              <a:solidFill>
                <a:srgbClr val="000000"/>
              </a:solidFill>
              <a:latin typeface="Canva Sans Bold"/>
              <a:ea typeface="Canva Sans Bold"/>
              <a:cs typeface="Canva Sans Bold"/>
              <a:sym typeface="Canva Sans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grpSp>
        <p:nvGrpSpPr>
          <p:cNvPr id="2" name="Group 2"/>
          <p:cNvGrpSpPr/>
          <p:nvPr/>
        </p:nvGrpSpPr>
        <p:grpSpPr>
          <a:xfrm>
            <a:off x="-865061" y="5809615"/>
            <a:ext cx="20320810" cy="5265420"/>
            <a:chOff x="0" y="0"/>
            <a:chExt cx="27094413" cy="7020560"/>
          </a:xfrm>
        </p:grpSpPr>
        <p:grpSp>
          <p:nvGrpSpPr>
            <p:cNvPr id="3" name="Group 3"/>
            <p:cNvGrpSpPr/>
            <p:nvPr/>
          </p:nvGrpSpPr>
          <p:grpSpPr>
            <a:xfrm>
              <a:off x="0" y="25400"/>
              <a:ext cx="13633732" cy="6995160"/>
              <a:chOff x="0" y="0"/>
              <a:chExt cx="3920812" cy="2011680"/>
            </a:xfrm>
          </p:grpSpPr>
          <p:sp>
            <p:nvSpPr>
              <p:cNvPr id="4" name="Freeform 4"/>
              <p:cNvSpPr/>
              <p:nvPr/>
            </p:nvSpPr>
            <p:spPr>
              <a:xfrm>
                <a:off x="-682" y="-1270"/>
                <a:ext cx="3919528" cy="2007870"/>
              </a:xfrm>
              <a:custGeom>
                <a:avLst/>
                <a:gdLst/>
                <a:ahLst/>
                <a:cxnLst/>
                <a:rect l="l" t="t" r="r" b="b"/>
                <a:pathLst>
                  <a:path w="3919528" h="2007870">
                    <a:moveTo>
                      <a:pt x="3919397" y="1776730"/>
                    </a:moveTo>
                    <a:cubicBezTo>
                      <a:pt x="3917300" y="1275080"/>
                      <a:pt x="3892140" y="596900"/>
                      <a:pt x="3892140" y="96520"/>
                    </a:cubicBezTo>
                    <a:cubicBezTo>
                      <a:pt x="3892140" y="88900"/>
                      <a:pt x="3894237" y="81280"/>
                      <a:pt x="3894237" y="74930"/>
                    </a:cubicBezTo>
                    <a:cubicBezTo>
                      <a:pt x="3892140" y="73660"/>
                      <a:pt x="3890043" y="73660"/>
                      <a:pt x="3887947" y="72390"/>
                    </a:cubicBezTo>
                    <a:cubicBezTo>
                      <a:pt x="3887947" y="72390"/>
                      <a:pt x="3885850" y="73660"/>
                      <a:pt x="3885850" y="74930"/>
                    </a:cubicBezTo>
                    <a:cubicBezTo>
                      <a:pt x="3881657" y="81280"/>
                      <a:pt x="3873270" y="81280"/>
                      <a:pt x="3864883" y="81280"/>
                    </a:cubicBezTo>
                    <a:cubicBezTo>
                      <a:pt x="3854399" y="80010"/>
                      <a:pt x="3843916" y="73660"/>
                      <a:pt x="3831336" y="76200"/>
                    </a:cubicBezTo>
                    <a:cubicBezTo>
                      <a:pt x="3827143" y="77470"/>
                      <a:pt x="3818756" y="74930"/>
                      <a:pt x="3816660" y="72390"/>
                    </a:cubicBezTo>
                    <a:cubicBezTo>
                      <a:pt x="3810369" y="67310"/>
                      <a:pt x="3801982" y="67310"/>
                      <a:pt x="3793595" y="69850"/>
                    </a:cubicBezTo>
                    <a:cubicBezTo>
                      <a:pt x="3789402" y="71120"/>
                      <a:pt x="3785209" y="69850"/>
                      <a:pt x="3781015" y="69850"/>
                    </a:cubicBezTo>
                    <a:cubicBezTo>
                      <a:pt x="3774726" y="69850"/>
                      <a:pt x="3766339" y="68580"/>
                      <a:pt x="3760048" y="67310"/>
                    </a:cubicBezTo>
                    <a:cubicBezTo>
                      <a:pt x="3757952" y="67310"/>
                      <a:pt x="3753759" y="66040"/>
                      <a:pt x="3751662" y="66040"/>
                    </a:cubicBezTo>
                    <a:cubicBezTo>
                      <a:pt x="3745372" y="64770"/>
                      <a:pt x="3739082" y="60960"/>
                      <a:pt x="3732792" y="66040"/>
                    </a:cubicBezTo>
                    <a:cubicBezTo>
                      <a:pt x="3732792" y="66040"/>
                      <a:pt x="3728598" y="66040"/>
                      <a:pt x="3726501" y="64770"/>
                    </a:cubicBezTo>
                    <a:cubicBezTo>
                      <a:pt x="3724405" y="62230"/>
                      <a:pt x="3722308" y="58420"/>
                      <a:pt x="3720212" y="55880"/>
                    </a:cubicBezTo>
                    <a:cubicBezTo>
                      <a:pt x="3716018" y="52070"/>
                      <a:pt x="3716018" y="45720"/>
                      <a:pt x="3709728" y="43180"/>
                    </a:cubicBezTo>
                    <a:cubicBezTo>
                      <a:pt x="3705535" y="41910"/>
                      <a:pt x="3703438" y="40640"/>
                      <a:pt x="3701341" y="38100"/>
                    </a:cubicBezTo>
                    <a:cubicBezTo>
                      <a:pt x="3701341" y="36830"/>
                      <a:pt x="3697148" y="35560"/>
                      <a:pt x="3697148" y="34290"/>
                    </a:cubicBezTo>
                    <a:lnTo>
                      <a:pt x="3690858" y="30480"/>
                    </a:lnTo>
                    <a:cubicBezTo>
                      <a:pt x="3688761" y="27940"/>
                      <a:pt x="3686664" y="24130"/>
                      <a:pt x="3682471" y="22860"/>
                    </a:cubicBezTo>
                    <a:cubicBezTo>
                      <a:pt x="3674084" y="19050"/>
                      <a:pt x="3671987" y="13970"/>
                      <a:pt x="3676181" y="7620"/>
                    </a:cubicBezTo>
                    <a:cubicBezTo>
                      <a:pt x="3669891" y="6350"/>
                      <a:pt x="3665697" y="3810"/>
                      <a:pt x="3659408" y="3810"/>
                    </a:cubicBezTo>
                    <a:cubicBezTo>
                      <a:pt x="3634247" y="5080"/>
                      <a:pt x="3606990" y="7620"/>
                      <a:pt x="3581830" y="8890"/>
                    </a:cubicBezTo>
                    <a:cubicBezTo>
                      <a:pt x="3577637" y="8890"/>
                      <a:pt x="3571346" y="10160"/>
                      <a:pt x="3569250" y="11430"/>
                    </a:cubicBezTo>
                    <a:cubicBezTo>
                      <a:pt x="3552476" y="17780"/>
                      <a:pt x="3535703" y="12700"/>
                      <a:pt x="3518929" y="11430"/>
                    </a:cubicBezTo>
                    <a:cubicBezTo>
                      <a:pt x="3506349" y="11430"/>
                      <a:pt x="3493769" y="7620"/>
                      <a:pt x="3481189" y="6350"/>
                    </a:cubicBezTo>
                    <a:cubicBezTo>
                      <a:pt x="3466512" y="5080"/>
                      <a:pt x="3453932" y="6350"/>
                      <a:pt x="3439255" y="5080"/>
                    </a:cubicBezTo>
                    <a:cubicBezTo>
                      <a:pt x="3437158" y="5080"/>
                      <a:pt x="3435062" y="3810"/>
                      <a:pt x="3432965" y="2540"/>
                    </a:cubicBezTo>
                    <a:cubicBezTo>
                      <a:pt x="3428772" y="-1270"/>
                      <a:pt x="3420385" y="0"/>
                      <a:pt x="3416191" y="1270"/>
                    </a:cubicBezTo>
                    <a:cubicBezTo>
                      <a:pt x="3409901" y="3810"/>
                      <a:pt x="3407805" y="7620"/>
                      <a:pt x="3403611" y="11430"/>
                    </a:cubicBezTo>
                    <a:cubicBezTo>
                      <a:pt x="3393128" y="12700"/>
                      <a:pt x="3378451" y="13970"/>
                      <a:pt x="3367967" y="17780"/>
                    </a:cubicBezTo>
                    <a:cubicBezTo>
                      <a:pt x="3359581" y="20320"/>
                      <a:pt x="3355387" y="21590"/>
                      <a:pt x="3349097" y="19050"/>
                    </a:cubicBezTo>
                    <a:lnTo>
                      <a:pt x="3347000" y="20320"/>
                    </a:lnTo>
                    <a:cubicBezTo>
                      <a:pt x="3351194" y="22860"/>
                      <a:pt x="3353291" y="26670"/>
                      <a:pt x="3357484" y="29210"/>
                    </a:cubicBezTo>
                    <a:cubicBezTo>
                      <a:pt x="3351194" y="30480"/>
                      <a:pt x="3342807" y="33020"/>
                      <a:pt x="3338614" y="31750"/>
                    </a:cubicBezTo>
                    <a:cubicBezTo>
                      <a:pt x="3328130" y="30480"/>
                      <a:pt x="3323937" y="33020"/>
                      <a:pt x="3315550" y="35560"/>
                    </a:cubicBezTo>
                    <a:cubicBezTo>
                      <a:pt x="3307164" y="39370"/>
                      <a:pt x="3296680" y="41910"/>
                      <a:pt x="3288293" y="44450"/>
                    </a:cubicBezTo>
                    <a:cubicBezTo>
                      <a:pt x="3286197" y="44450"/>
                      <a:pt x="3284100" y="44450"/>
                      <a:pt x="3282003" y="43180"/>
                    </a:cubicBezTo>
                    <a:cubicBezTo>
                      <a:pt x="3279906" y="43180"/>
                      <a:pt x="3277809" y="41910"/>
                      <a:pt x="3277809" y="41910"/>
                    </a:cubicBezTo>
                    <a:cubicBezTo>
                      <a:pt x="3267326" y="44450"/>
                      <a:pt x="3256843" y="46990"/>
                      <a:pt x="3246359" y="44450"/>
                    </a:cubicBezTo>
                    <a:cubicBezTo>
                      <a:pt x="3244263" y="44450"/>
                      <a:pt x="3244263" y="45720"/>
                      <a:pt x="3242166" y="45720"/>
                    </a:cubicBezTo>
                    <a:cubicBezTo>
                      <a:pt x="3229586" y="48260"/>
                      <a:pt x="3221199" y="57150"/>
                      <a:pt x="3204425" y="57150"/>
                    </a:cubicBezTo>
                    <a:cubicBezTo>
                      <a:pt x="3191845" y="57150"/>
                      <a:pt x="3179265" y="63500"/>
                      <a:pt x="3166685" y="63500"/>
                    </a:cubicBezTo>
                    <a:cubicBezTo>
                      <a:pt x="3152008" y="64770"/>
                      <a:pt x="3139428" y="67310"/>
                      <a:pt x="3126848" y="71120"/>
                    </a:cubicBezTo>
                    <a:cubicBezTo>
                      <a:pt x="3122655" y="72390"/>
                      <a:pt x="3118461" y="72390"/>
                      <a:pt x="3116364" y="72390"/>
                    </a:cubicBezTo>
                    <a:cubicBezTo>
                      <a:pt x="3105881" y="69850"/>
                      <a:pt x="3099591" y="73660"/>
                      <a:pt x="3095398" y="77470"/>
                    </a:cubicBezTo>
                    <a:cubicBezTo>
                      <a:pt x="3084914" y="86360"/>
                      <a:pt x="3068141" y="88900"/>
                      <a:pt x="3053464" y="91440"/>
                    </a:cubicBezTo>
                    <a:cubicBezTo>
                      <a:pt x="3034594" y="93980"/>
                      <a:pt x="3015723" y="95250"/>
                      <a:pt x="2996853" y="96520"/>
                    </a:cubicBezTo>
                    <a:cubicBezTo>
                      <a:pt x="2994756" y="96520"/>
                      <a:pt x="2992660" y="100330"/>
                      <a:pt x="2988466" y="101600"/>
                    </a:cubicBezTo>
                    <a:cubicBezTo>
                      <a:pt x="2986370" y="101600"/>
                      <a:pt x="2984273" y="100330"/>
                      <a:pt x="2984273" y="100330"/>
                    </a:cubicBezTo>
                    <a:cubicBezTo>
                      <a:pt x="2973789" y="107950"/>
                      <a:pt x="2967500" y="119380"/>
                      <a:pt x="2946533" y="118110"/>
                    </a:cubicBezTo>
                    <a:lnTo>
                      <a:pt x="2944436" y="118110"/>
                    </a:lnTo>
                    <a:cubicBezTo>
                      <a:pt x="2927662" y="124460"/>
                      <a:pt x="2910889" y="121920"/>
                      <a:pt x="2896212" y="119380"/>
                    </a:cubicBezTo>
                    <a:cubicBezTo>
                      <a:pt x="2892019" y="119380"/>
                      <a:pt x="2885728" y="116840"/>
                      <a:pt x="2883632" y="114300"/>
                    </a:cubicBezTo>
                    <a:cubicBezTo>
                      <a:pt x="2877342" y="106680"/>
                      <a:pt x="2860568" y="104140"/>
                      <a:pt x="2847988" y="106680"/>
                    </a:cubicBezTo>
                    <a:cubicBezTo>
                      <a:pt x="2837504" y="109220"/>
                      <a:pt x="2827021" y="110490"/>
                      <a:pt x="2816538" y="113030"/>
                    </a:cubicBezTo>
                    <a:cubicBezTo>
                      <a:pt x="2799764" y="115570"/>
                      <a:pt x="2785087" y="116840"/>
                      <a:pt x="2768314" y="111760"/>
                    </a:cubicBezTo>
                    <a:cubicBezTo>
                      <a:pt x="2751540" y="106680"/>
                      <a:pt x="2738960" y="110490"/>
                      <a:pt x="2730574" y="121920"/>
                    </a:cubicBezTo>
                    <a:cubicBezTo>
                      <a:pt x="2724283" y="129540"/>
                      <a:pt x="2707510" y="130810"/>
                      <a:pt x="2697026" y="124460"/>
                    </a:cubicBezTo>
                    <a:cubicBezTo>
                      <a:pt x="2690736" y="120650"/>
                      <a:pt x="2686543" y="121920"/>
                      <a:pt x="2680253" y="124460"/>
                    </a:cubicBezTo>
                    <a:lnTo>
                      <a:pt x="2667673" y="132080"/>
                    </a:lnTo>
                    <a:cubicBezTo>
                      <a:pt x="2665576" y="133350"/>
                      <a:pt x="2661383" y="133350"/>
                      <a:pt x="2659286" y="133350"/>
                    </a:cubicBezTo>
                    <a:lnTo>
                      <a:pt x="2646706" y="133350"/>
                    </a:lnTo>
                    <a:cubicBezTo>
                      <a:pt x="2638319" y="133350"/>
                      <a:pt x="2629932" y="132080"/>
                      <a:pt x="2621545" y="130810"/>
                    </a:cubicBezTo>
                    <a:cubicBezTo>
                      <a:pt x="2611062" y="129540"/>
                      <a:pt x="2602675" y="125730"/>
                      <a:pt x="2592192" y="124460"/>
                    </a:cubicBezTo>
                    <a:cubicBezTo>
                      <a:pt x="2575418" y="123190"/>
                      <a:pt x="2571225" y="114300"/>
                      <a:pt x="2564935" y="107950"/>
                    </a:cubicBezTo>
                    <a:cubicBezTo>
                      <a:pt x="2560741" y="104140"/>
                      <a:pt x="2552355" y="99060"/>
                      <a:pt x="2543968" y="100330"/>
                    </a:cubicBezTo>
                    <a:cubicBezTo>
                      <a:pt x="2535581" y="102870"/>
                      <a:pt x="2527194" y="100330"/>
                      <a:pt x="2520904" y="99060"/>
                    </a:cubicBezTo>
                    <a:cubicBezTo>
                      <a:pt x="2518808" y="99060"/>
                      <a:pt x="2514614" y="97790"/>
                      <a:pt x="2512518" y="97790"/>
                    </a:cubicBezTo>
                    <a:cubicBezTo>
                      <a:pt x="2497841" y="95250"/>
                      <a:pt x="2487357" y="100330"/>
                      <a:pt x="2476874" y="106680"/>
                    </a:cubicBezTo>
                    <a:lnTo>
                      <a:pt x="2468487" y="111760"/>
                    </a:lnTo>
                    <a:cubicBezTo>
                      <a:pt x="2466390" y="113030"/>
                      <a:pt x="2466390" y="115570"/>
                      <a:pt x="2464294" y="116840"/>
                    </a:cubicBezTo>
                    <a:cubicBezTo>
                      <a:pt x="2451713" y="123190"/>
                      <a:pt x="2439133" y="120650"/>
                      <a:pt x="2424456" y="116840"/>
                    </a:cubicBezTo>
                    <a:cubicBezTo>
                      <a:pt x="2411876" y="113030"/>
                      <a:pt x="2397199" y="116840"/>
                      <a:pt x="2393006" y="124460"/>
                    </a:cubicBezTo>
                    <a:cubicBezTo>
                      <a:pt x="2390909" y="129540"/>
                      <a:pt x="2388813" y="133350"/>
                      <a:pt x="2378329" y="135890"/>
                    </a:cubicBezTo>
                    <a:cubicBezTo>
                      <a:pt x="2367846" y="139700"/>
                      <a:pt x="2355266" y="142240"/>
                      <a:pt x="2353169" y="151130"/>
                    </a:cubicBezTo>
                    <a:cubicBezTo>
                      <a:pt x="2353169" y="152400"/>
                      <a:pt x="2351072" y="153670"/>
                      <a:pt x="2348976" y="153670"/>
                    </a:cubicBezTo>
                    <a:cubicBezTo>
                      <a:pt x="2342686" y="154940"/>
                      <a:pt x="2338492" y="156210"/>
                      <a:pt x="2332202" y="157480"/>
                    </a:cubicBezTo>
                    <a:lnTo>
                      <a:pt x="2313332" y="157480"/>
                    </a:lnTo>
                    <a:cubicBezTo>
                      <a:pt x="2300752" y="156210"/>
                      <a:pt x="2288171" y="153670"/>
                      <a:pt x="2275591" y="152400"/>
                    </a:cubicBezTo>
                    <a:cubicBezTo>
                      <a:pt x="2260915" y="151130"/>
                      <a:pt x="2248335" y="156210"/>
                      <a:pt x="2233658" y="157480"/>
                    </a:cubicBezTo>
                    <a:lnTo>
                      <a:pt x="2231561" y="158750"/>
                    </a:lnTo>
                    <a:cubicBezTo>
                      <a:pt x="2227368" y="162560"/>
                      <a:pt x="2221077" y="161290"/>
                      <a:pt x="2216884" y="158750"/>
                    </a:cubicBezTo>
                    <a:cubicBezTo>
                      <a:pt x="2208497" y="153670"/>
                      <a:pt x="2193820" y="152400"/>
                      <a:pt x="2183337" y="154940"/>
                    </a:cubicBezTo>
                    <a:cubicBezTo>
                      <a:pt x="2170757" y="158750"/>
                      <a:pt x="2158177" y="161290"/>
                      <a:pt x="2145597" y="163830"/>
                    </a:cubicBezTo>
                    <a:cubicBezTo>
                      <a:pt x="2141403" y="163830"/>
                      <a:pt x="2137210" y="162560"/>
                      <a:pt x="2135113" y="162560"/>
                    </a:cubicBezTo>
                    <a:cubicBezTo>
                      <a:pt x="2130920" y="162560"/>
                      <a:pt x="2124630" y="161290"/>
                      <a:pt x="2122533" y="162560"/>
                    </a:cubicBezTo>
                    <a:cubicBezTo>
                      <a:pt x="2105760" y="170180"/>
                      <a:pt x="2088986" y="167640"/>
                      <a:pt x="2074309" y="162560"/>
                    </a:cubicBezTo>
                    <a:cubicBezTo>
                      <a:pt x="2065922" y="160020"/>
                      <a:pt x="2053342" y="157480"/>
                      <a:pt x="2049149" y="149860"/>
                    </a:cubicBezTo>
                    <a:cubicBezTo>
                      <a:pt x="2047052" y="144780"/>
                      <a:pt x="2038665" y="139700"/>
                      <a:pt x="2032375" y="135890"/>
                    </a:cubicBezTo>
                    <a:cubicBezTo>
                      <a:pt x="2021892" y="129540"/>
                      <a:pt x="2011408" y="120650"/>
                      <a:pt x="1992538" y="120650"/>
                    </a:cubicBezTo>
                    <a:cubicBezTo>
                      <a:pt x="1988345" y="120650"/>
                      <a:pt x="1984151" y="115570"/>
                      <a:pt x="1982055" y="116840"/>
                    </a:cubicBezTo>
                    <a:cubicBezTo>
                      <a:pt x="1973668" y="118110"/>
                      <a:pt x="1973668" y="115570"/>
                      <a:pt x="1969475" y="113030"/>
                    </a:cubicBezTo>
                    <a:cubicBezTo>
                      <a:pt x="1965281" y="110490"/>
                      <a:pt x="1958991" y="107950"/>
                      <a:pt x="1954798" y="104140"/>
                    </a:cubicBezTo>
                    <a:cubicBezTo>
                      <a:pt x="1948508" y="99060"/>
                      <a:pt x="1942218" y="92710"/>
                      <a:pt x="1935928" y="87630"/>
                    </a:cubicBezTo>
                    <a:cubicBezTo>
                      <a:pt x="1929638" y="82550"/>
                      <a:pt x="1925444" y="76200"/>
                      <a:pt x="1919154" y="71120"/>
                    </a:cubicBezTo>
                    <a:cubicBezTo>
                      <a:pt x="1917057" y="69850"/>
                      <a:pt x="1910767" y="68580"/>
                      <a:pt x="1908671" y="69850"/>
                    </a:cubicBezTo>
                    <a:lnTo>
                      <a:pt x="1883510" y="77470"/>
                    </a:lnTo>
                    <a:cubicBezTo>
                      <a:pt x="1879317" y="78740"/>
                      <a:pt x="1877220" y="81280"/>
                      <a:pt x="1875124" y="83820"/>
                    </a:cubicBezTo>
                    <a:lnTo>
                      <a:pt x="1873027" y="82550"/>
                    </a:lnTo>
                    <a:cubicBezTo>
                      <a:pt x="1875124" y="78740"/>
                      <a:pt x="1877220" y="74930"/>
                      <a:pt x="1879317" y="73660"/>
                    </a:cubicBezTo>
                    <a:lnTo>
                      <a:pt x="1854157" y="69850"/>
                    </a:lnTo>
                    <a:cubicBezTo>
                      <a:pt x="1847867" y="68580"/>
                      <a:pt x="1837383" y="68580"/>
                      <a:pt x="1833190" y="68580"/>
                    </a:cubicBezTo>
                    <a:lnTo>
                      <a:pt x="1799643" y="68580"/>
                    </a:lnTo>
                    <a:cubicBezTo>
                      <a:pt x="1787062" y="68580"/>
                      <a:pt x="1776579" y="67310"/>
                      <a:pt x="1763999" y="68580"/>
                    </a:cubicBezTo>
                    <a:cubicBezTo>
                      <a:pt x="1755612" y="69850"/>
                      <a:pt x="1749322" y="67310"/>
                      <a:pt x="1743032" y="64770"/>
                    </a:cubicBezTo>
                    <a:cubicBezTo>
                      <a:pt x="1726258" y="57150"/>
                      <a:pt x="1709485" y="48260"/>
                      <a:pt x="1686421" y="52070"/>
                    </a:cubicBezTo>
                    <a:cubicBezTo>
                      <a:pt x="1684325" y="52070"/>
                      <a:pt x="1680131" y="50800"/>
                      <a:pt x="1678034" y="49530"/>
                    </a:cubicBezTo>
                    <a:cubicBezTo>
                      <a:pt x="1671745" y="48260"/>
                      <a:pt x="1667551" y="45720"/>
                      <a:pt x="1659164" y="43180"/>
                    </a:cubicBezTo>
                    <a:cubicBezTo>
                      <a:pt x="1659164" y="46990"/>
                      <a:pt x="1659164" y="48260"/>
                      <a:pt x="1661261" y="50800"/>
                    </a:cubicBezTo>
                    <a:cubicBezTo>
                      <a:pt x="1657068" y="53340"/>
                      <a:pt x="1654971" y="52070"/>
                      <a:pt x="1652874" y="50800"/>
                    </a:cubicBezTo>
                    <a:cubicBezTo>
                      <a:pt x="1650778" y="52070"/>
                      <a:pt x="1648681" y="54610"/>
                      <a:pt x="1646584" y="54610"/>
                    </a:cubicBezTo>
                    <a:cubicBezTo>
                      <a:pt x="1636101" y="57150"/>
                      <a:pt x="1625617" y="58420"/>
                      <a:pt x="1615134" y="60960"/>
                    </a:cubicBezTo>
                    <a:cubicBezTo>
                      <a:pt x="1610940" y="62230"/>
                      <a:pt x="1606747" y="63500"/>
                      <a:pt x="1604650" y="64770"/>
                    </a:cubicBezTo>
                    <a:cubicBezTo>
                      <a:pt x="1596264" y="68580"/>
                      <a:pt x="1589974" y="74930"/>
                      <a:pt x="1575297" y="73660"/>
                    </a:cubicBezTo>
                    <a:cubicBezTo>
                      <a:pt x="1573200" y="73660"/>
                      <a:pt x="1569007" y="76200"/>
                      <a:pt x="1564813" y="76200"/>
                    </a:cubicBezTo>
                    <a:cubicBezTo>
                      <a:pt x="1560620" y="77470"/>
                      <a:pt x="1554330" y="77470"/>
                      <a:pt x="1550136" y="78740"/>
                    </a:cubicBezTo>
                    <a:lnTo>
                      <a:pt x="1545943" y="78740"/>
                    </a:lnTo>
                    <a:cubicBezTo>
                      <a:pt x="1533363" y="81280"/>
                      <a:pt x="1522879" y="83820"/>
                      <a:pt x="1510299" y="85090"/>
                    </a:cubicBezTo>
                    <a:lnTo>
                      <a:pt x="1501912" y="85090"/>
                    </a:lnTo>
                    <a:cubicBezTo>
                      <a:pt x="1491429" y="85090"/>
                      <a:pt x="1483042" y="83820"/>
                      <a:pt x="1472559" y="83820"/>
                    </a:cubicBezTo>
                    <a:cubicBezTo>
                      <a:pt x="1462075" y="83820"/>
                      <a:pt x="1451592" y="86360"/>
                      <a:pt x="1441109" y="86360"/>
                    </a:cubicBezTo>
                    <a:cubicBezTo>
                      <a:pt x="1428528" y="86360"/>
                      <a:pt x="1413852" y="86360"/>
                      <a:pt x="1403368" y="81280"/>
                    </a:cubicBezTo>
                    <a:cubicBezTo>
                      <a:pt x="1401271" y="80010"/>
                      <a:pt x="1394981" y="80010"/>
                      <a:pt x="1390788" y="81280"/>
                    </a:cubicBezTo>
                    <a:cubicBezTo>
                      <a:pt x="1376111" y="82550"/>
                      <a:pt x="1361434" y="83820"/>
                      <a:pt x="1348854" y="86360"/>
                    </a:cubicBezTo>
                    <a:cubicBezTo>
                      <a:pt x="1336274" y="88900"/>
                      <a:pt x="1329984" y="86360"/>
                      <a:pt x="1325790" y="80010"/>
                    </a:cubicBezTo>
                    <a:cubicBezTo>
                      <a:pt x="1323694" y="77470"/>
                      <a:pt x="1319500" y="74930"/>
                      <a:pt x="1315307" y="72390"/>
                    </a:cubicBezTo>
                    <a:cubicBezTo>
                      <a:pt x="1309017" y="69850"/>
                      <a:pt x="1302727" y="66040"/>
                      <a:pt x="1296437" y="66040"/>
                    </a:cubicBezTo>
                    <a:cubicBezTo>
                      <a:pt x="1281760" y="66040"/>
                      <a:pt x="1273373" y="60960"/>
                      <a:pt x="1262890" y="57150"/>
                    </a:cubicBezTo>
                    <a:cubicBezTo>
                      <a:pt x="1246116" y="50800"/>
                      <a:pt x="1231439" y="43180"/>
                      <a:pt x="1210472" y="44450"/>
                    </a:cubicBezTo>
                    <a:lnTo>
                      <a:pt x="1210472" y="38100"/>
                    </a:lnTo>
                    <a:cubicBezTo>
                      <a:pt x="1214666" y="38100"/>
                      <a:pt x="1218859" y="38100"/>
                      <a:pt x="1223053" y="36830"/>
                    </a:cubicBezTo>
                    <a:cubicBezTo>
                      <a:pt x="1216763" y="34290"/>
                      <a:pt x="1216763" y="30480"/>
                      <a:pt x="1212569" y="27940"/>
                    </a:cubicBezTo>
                    <a:cubicBezTo>
                      <a:pt x="1204182" y="24130"/>
                      <a:pt x="1195796" y="22860"/>
                      <a:pt x="1187409" y="20320"/>
                    </a:cubicBezTo>
                    <a:cubicBezTo>
                      <a:pt x="1181119" y="19050"/>
                      <a:pt x="1172732" y="19050"/>
                      <a:pt x="1176925" y="25400"/>
                    </a:cubicBezTo>
                    <a:cubicBezTo>
                      <a:pt x="1166442" y="26670"/>
                      <a:pt x="1158055" y="26670"/>
                      <a:pt x="1153862" y="29210"/>
                    </a:cubicBezTo>
                    <a:cubicBezTo>
                      <a:pt x="1145475" y="33020"/>
                      <a:pt x="1137088" y="30480"/>
                      <a:pt x="1130798" y="27940"/>
                    </a:cubicBezTo>
                    <a:cubicBezTo>
                      <a:pt x="1126605" y="26670"/>
                      <a:pt x="1122411" y="25400"/>
                      <a:pt x="1118218" y="26670"/>
                    </a:cubicBezTo>
                    <a:cubicBezTo>
                      <a:pt x="1093058" y="34290"/>
                      <a:pt x="1067897" y="30480"/>
                      <a:pt x="1042737" y="30480"/>
                    </a:cubicBezTo>
                    <a:cubicBezTo>
                      <a:pt x="1038544" y="30480"/>
                      <a:pt x="1034350" y="29210"/>
                      <a:pt x="1028060" y="29210"/>
                    </a:cubicBezTo>
                    <a:cubicBezTo>
                      <a:pt x="1019674" y="27940"/>
                      <a:pt x="1013384" y="25400"/>
                      <a:pt x="1004997" y="24130"/>
                    </a:cubicBezTo>
                    <a:cubicBezTo>
                      <a:pt x="996610" y="22860"/>
                      <a:pt x="986127" y="21590"/>
                      <a:pt x="977740" y="20320"/>
                    </a:cubicBezTo>
                    <a:lnTo>
                      <a:pt x="971450" y="20320"/>
                    </a:lnTo>
                    <a:cubicBezTo>
                      <a:pt x="956773" y="20320"/>
                      <a:pt x="942096" y="21590"/>
                      <a:pt x="929516" y="21590"/>
                    </a:cubicBezTo>
                    <a:cubicBezTo>
                      <a:pt x="919033" y="21590"/>
                      <a:pt x="908549" y="19050"/>
                      <a:pt x="895969" y="17780"/>
                    </a:cubicBezTo>
                    <a:cubicBezTo>
                      <a:pt x="893872" y="7620"/>
                      <a:pt x="877099" y="10160"/>
                      <a:pt x="866615" y="5080"/>
                    </a:cubicBezTo>
                    <a:cubicBezTo>
                      <a:pt x="864519" y="3810"/>
                      <a:pt x="860325" y="5080"/>
                      <a:pt x="858228" y="5080"/>
                    </a:cubicBezTo>
                    <a:cubicBezTo>
                      <a:pt x="845648" y="3810"/>
                      <a:pt x="837262" y="7620"/>
                      <a:pt x="833068" y="13970"/>
                    </a:cubicBezTo>
                    <a:cubicBezTo>
                      <a:pt x="826778" y="20320"/>
                      <a:pt x="810005" y="22860"/>
                      <a:pt x="816295" y="33020"/>
                    </a:cubicBezTo>
                    <a:cubicBezTo>
                      <a:pt x="818391" y="34290"/>
                      <a:pt x="822585" y="35560"/>
                      <a:pt x="824681" y="38100"/>
                    </a:cubicBezTo>
                    <a:cubicBezTo>
                      <a:pt x="824681" y="41910"/>
                      <a:pt x="822585" y="44450"/>
                      <a:pt x="816295" y="43180"/>
                    </a:cubicBezTo>
                    <a:cubicBezTo>
                      <a:pt x="814198" y="43180"/>
                      <a:pt x="812101" y="45720"/>
                      <a:pt x="810005" y="46990"/>
                    </a:cubicBezTo>
                    <a:cubicBezTo>
                      <a:pt x="807908" y="48260"/>
                      <a:pt x="807908" y="50800"/>
                      <a:pt x="805811" y="50800"/>
                    </a:cubicBezTo>
                    <a:cubicBezTo>
                      <a:pt x="793231" y="53340"/>
                      <a:pt x="784844" y="59690"/>
                      <a:pt x="770167" y="58420"/>
                    </a:cubicBezTo>
                    <a:lnTo>
                      <a:pt x="765974" y="58420"/>
                    </a:lnTo>
                    <a:cubicBezTo>
                      <a:pt x="753394" y="64770"/>
                      <a:pt x="740814" y="63500"/>
                      <a:pt x="726137" y="62230"/>
                    </a:cubicBezTo>
                    <a:cubicBezTo>
                      <a:pt x="719847" y="60960"/>
                      <a:pt x="711460" y="62230"/>
                      <a:pt x="703073" y="62230"/>
                    </a:cubicBezTo>
                    <a:cubicBezTo>
                      <a:pt x="696783" y="62230"/>
                      <a:pt x="690493" y="62230"/>
                      <a:pt x="684203" y="59690"/>
                    </a:cubicBezTo>
                    <a:cubicBezTo>
                      <a:pt x="675816" y="57150"/>
                      <a:pt x="667430" y="53340"/>
                      <a:pt x="659043" y="50800"/>
                    </a:cubicBezTo>
                    <a:cubicBezTo>
                      <a:pt x="650656" y="48260"/>
                      <a:pt x="640173" y="48260"/>
                      <a:pt x="640173" y="39370"/>
                    </a:cubicBezTo>
                    <a:cubicBezTo>
                      <a:pt x="640173" y="38100"/>
                      <a:pt x="635979" y="36830"/>
                      <a:pt x="635979" y="35560"/>
                    </a:cubicBezTo>
                    <a:cubicBezTo>
                      <a:pt x="621302" y="43180"/>
                      <a:pt x="608722" y="49530"/>
                      <a:pt x="596142" y="55880"/>
                    </a:cubicBezTo>
                    <a:cubicBezTo>
                      <a:pt x="589852" y="59690"/>
                      <a:pt x="581465" y="64770"/>
                      <a:pt x="585659" y="71120"/>
                    </a:cubicBezTo>
                    <a:cubicBezTo>
                      <a:pt x="585659" y="72390"/>
                      <a:pt x="583562" y="73660"/>
                      <a:pt x="583562" y="74930"/>
                    </a:cubicBezTo>
                    <a:cubicBezTo>
                      <a:pt x="581465" y="77470"/>
                      <a:pt x="579369" y="80010"/>
                      <a:pt x="575175" y="81280"/>
                    </a:cubicBezTo>
                    <a:cubicBezTo>
                      <a:pt x="570982" y="85090"/>
                      <a:pt x="566788" y="88900"/>
                      <a:pt x="562595" y="93980"/>
                    </a:cubicBezTo>
                    <a:lnTo>
                      <a:pt x="550015" y="101600"/>
                    </a:lnTo>
                    <a:cubicBezTo>
                      <a:pt x="545821" y="105410"/>
                      <a:pt x="541628" y="109220"/>
                      <a:pt x="535338" y="111760"/>
                    </a:cubicBezTo>
                    <a:cubicBezTo>
                      <a:pt x="520661" y="119380"/>
                      <a:pt x="505984" y="127000"/>
                      <a:pt x="489211" y="134620"/>
                    </a:cubicBezTo>
                    <a:cubicBezTo>
                      <a:pt x="480824" y="139700"/>
                      <a:pt x="470341" y="143510"/>
                      <a:pt x="461954" y="148590"/>
                    </a:cubicBezTo>
                    <a:cubicBezTo>
                      <a:pt x="447277" y="156210"/>
                      <a:pt x="430503" y="162560"/>
                      <a:pt x="422117" y="173990"/>
                    </a:cubicBezTo>
                    <a:cubicBezTo>
                      <a:pt x="422117" y="175260"/>
                      <a:pt x="417923" y="176530"/>
                      <a:pt x="415827" y="177800"/>
                    </a:cubicBezTo>
                    <a:cubicBezTo>
                      <a:pt x="405343" y="182880"/>
                      <a:pt x="388570" y="182880"/>
                      <a:pt x="388570" y="193040"/>
                    </a:cubicBezTo>
                    <a:cubicBezTo>
                      <a:pt x="371796" y="193040"/>
                      <a:pt x="363409" y="200660"/>
                      <a:pt x="355023" y="207010"/>
                    </a:cubicBezTo>
                    <a:cubicBezTo>
                      <a:pt x="348733" y="212090"/>
                      <a:pt x="342442" y="218440"/>
                      <a:pt x="334056" y="222250"/>
                    </a:cubicBezTo>
                    <a:cubicBezTo>
                      <a:pt x="325669" y="224790"/>
                      <a:pt x="315185" y="223520"/>
                      <a:pt x="304702" y="223520"/>
                    </a:cubicBezTo>
                    <a:cubicBezTo>
                      <a:pt x="300509" y="223520"/>
                      <a:pt x="296315" y="223520"/>
                      <a:pt x="296315" y="224790"/>
                    </a:cubicBezTo>
                    <a:cubicBezTo>
                      <a:pt x="287928" y="229870"/>
                      <a:pt x="277445" y="233680"/>
                      <a:pt x="271155" y="240030"/>
                    </a:cubicBezTo>
                    <a:cubicBezTo>
                      <a:pt x="264865" y="246380"/>
                      <a:pt x="258575" y="250190"/>
                      <a:pt x="248091" y="251460"/>
                    </a:cubicBezTo>
                    <a:cubicBezTo>
                      <a:pt x="237608" y="252730"/>
                      <a:pt x="227124" y="259080"/>
                      <a:pt x="212448" y="255270"/>
                    </a:cubicBezTo>
                    <a:cubicBezTo>
                      <a:pt x="199867" y="252730"/>
                      <a:pt x="185191" y="255270"/>
                      <a:pt x="176804" y="250190"/>
                    </a:cubicBezTo>
                    <a:cubicBezTo>
                      <a:pt x="160030" y="251460"/>
                      <a:pt x="147450" y="254000"/>
                      <a:pt x="132773" y="255270"/>
                    </a:cubicBezTo>
                    <a:cubicBezTo>
                      <a:pt x="116000" y="257810"/>
                      <a:pt x="97130" y="256540"/>
                      <a:pt x="82453" y="264160"/>
                    </a:cubicBezTo>
                    <a:cubicBezTo>
                      <a:pt x="69873" y="270510"/>
                      <a:pt x="59389" y="276860"/>
                      <a:pt x="40519" y="275590"/>
                    </a:cubicBezTo>
                    <a:cubicBezTo>
                      <a:pt x="42616" y="283210"/>
                      <a:pt x="44712" y="289560"/>
                      <a:pt x="46809" y="297180"/>
                    </a:cubicBezTo>
                    <a:cubicBezTo>
                      <a:pt x="51002" y="317500"/>
                      <a:pt x="55196" y="337820"/>
                      <a:pt x="57293" y="358140"/>
                    </a:cubicBezTo>
                    <a:cubicBezTo>
                      <a:pt x="63583" y="383540"/>
                      <a:pt x="65679" y="407670"/>
                      <a:pt x="61486" y="431800"/>
                    </a:cubicBezTo>
                    <a:cubicBezTo>
                      <a:pt x="57293" y="466090"/>
                      <a:pt x="38422" y="1639570"/>
                      <a:pt x="19552" y="1671320"/>
                    </a:cubicBezTo>
                    <a:lnTo>
                      <a:pt x="682" y="1697990"/>
                    </a:lnTo>
                    <a:cubicBezTo>
                      <a:pt x="-1858" y="1704340"/>
                      <a:pt x="2779" y="1708150"/>
                      <a:pt x="13262" y="1709420"/>
                    </a:cubicBezTo>
                    <a:cubicBezTo>
                      <a:pt x="25842" y="1710690"/>
                      <a:pt x="30036" y="1715770"/>
                      <a:pt x="34229" y="1722120"/>
                    </a:cubicBezTo>
                    <a:cubicBezTo>
                      <a:pt x="38422" y="1732280"/>
                      <a:pt x="32132" y="1742440"/>
                      <a:pt x="40519" y="1752600"/>
                    </a:cubicBezTo>
                    <a:cubicBezTo>
                      <a:pt x="44712" y="1757680"/>
                      <a:pt x="40519" y="1766570"/>
                      <a:pt x="38422" y="1774190"/>
                    </a:cubicBezTo>
                    <a:cubicBezTo>
                      <a:pt x="36326" y="1784350"/>
                      <a:pt x="40519" y="1794510"/>
                      <a:pt x="46809" y="1803400"/>
                    </a:cubicBezTo>
                    <a:cubicBezTo>
                      <a:pt x="61486" y="1818640"/>
                      <a:pt x="63583" y="1836420"/>
                      <a:pt x="63583" y="1852930"/>
                    </a:cubicBezTo>
                    <a:cubicBezTo>
                      <a:pt x="63583" y="1856740"/>
                      <a:pt x="65679" y="1860550"/>
                      <a:pt x="67776" y="1863090"/>
                    </a:cubicBezTo>
                    <a:cubicBezTo>
                      <a:pt x="71969" y="1865630"/>
                      <a:pt x="80356" y="1868170"/>
                      <a:pt x="88743" y="1869440"/>
                    </a:cubicBezTo>
                    <a:lnTo>
                      <a:pt x="139063" y="1884680"/>
                    </a:lnTo>
                    <a:cubicBezTo>
                      <a:pt x="162127" y="1892300"/>
                      <a:pt x="180997" y="1891030"/>
                      <a:pt x="201964" y="1882140"/>
                    </a:cubicBezTo>
                    <a:cubicBezTo>
                      <a:pt x="204061" y="1880870"/>
                      <a:pt x="210351" y="1879600"/>
                      <a:pt x="212448" y="1879600"/>
                    </a:cubicBezTo>
                    <a:cubicBezTo>
                      <a:pt x="227124" y="1880870"/>
                      <a:pt x="241801" y="1880870"/>
                      <a:pt x="254381" y="1888490"/>
                    </a:cubicBezTo>
                    <a:cubicBezTo>
                      <a:pt x="269058" y="1896110"/>
                      <a:pt x="290025" y="1901190"/>
                      <a:pt x="306799" y="1907540"/>
                    </a:cubicBezTo>
                    <a:cubicBezTo>
                      <a:pt x="317282" y="1911350"/>
                      <a:pt x="329862" y="1916430"/>
                      <a:pt x="336152" y="1921510"/>
                    </a:cubicBezTo>
                    <a:cubicBezTo>
                      <a:pt x="340346" y="1924050"/>
                      <a:pt x="344539" y="1926590"/>
                      <a:pt x="348733" y="1927860"/>
                    </a:cubicBezTo>
                    <a:cubicBezTo>
                      <a:pt x="371796" y="1932940"/>
                      <a:pt x="384376" y="1945640"/>
                      <a:pt x="399053" y="1955800"/>
                    </a:cubicBezTo>
                    <a:cubicBezTo>
                      <a:pt x="411633" y="1964690"/>
                      <a:pt x="428407" y="1969770"/>
                      <a:pt x="447277" y="1971040"/>
                    </a:cubicBezTo>
                    <a:cubicBezTo>
                      <a:pt x="468244" y="1973580"/>
                      <a:pt x="489211" y="1974850"/>
                      <a:pt x="510178" y="1977390"/>
                    </a:cubicBezTo>
                    <a:cubicBezTo>
                      <a:pt x="518564" y="1978660"/>
                      <a:pt x="529048" y="1979930"/>
                      <a:pt x="537435" y="1982470"/>
                    </a:cubicBezTo>
                    <a:cubicBezTo>
                      <a:pt x="547918" y="1985010"/>
                      <a:pt x="558402" y="1985010"/>
                      <a:pt x="566788" y="1988820"/>
                    </a:cubicBezTo>
                    <a:cubicBezTo>
                      <a:pt x="579369" y="1995170"/>
                      <a:pt x="591949" y="1998980"/>
                      <a:pt x="608722" y="1996440"/>
                    </a:cubicBezTo>
                    <a:cubicBezTo>
                      <a:pt x="615012" y="1995170"/>
                      <a:pt x="623399" y="1997710"/>
                      <a:pt x="629689" y="1998980"/>
                    </a:cubicBezTo>
                    <a:cubicBezTo>
                      <a:pt x="631786" y="1998980"/>
                      <a:pt x="633882" y="2000250"/>
                      <a:pt x="635979" y="2000250"/>
                    </a:cubicBezTo>
                    <a:cubicBezTo>
                      <a:pt x="659043" y="2001520"/>
                      <a:pt x="680010" y="1998980"/>
                      <a:pt x="700977" y="1996440"/>
                    </a:cubicBezTo>
                    <a:cubicBezTo>
                      <a:pt x="709363" y="1995170"/>
                      <a:pt x="717750" y="1993900"/>
                      <a:pt x="726137" y="1991360"/>
                    </a:cubicBezTo>
                    <a:cubicBezTo>
                      <a:pt x="749201" y="1985010"/>
                      <a:pt x="772264" y="1978660"/>
                      <a:pt x="793231" y="1971040"/>
                    </a:cubicBezTo>
                    <a:cubicBezTo>
                      <a:pt x="807908" y="1965960"/>
                      <a:pt x="822585" y="1960880"/>
                      <a:pt x="839358" y="1965960"/>
                    </a:cubicBezTo>
                    <a:lnTo>
                      <a:pt x="847745" y="1965960"/>
                    </a:lnTo>
                    <a:cubicBezTo>
                      <a:pt x="862422" y="1965960"/>
                      <a:pt x="877099" y="1964690"/>
                      <a:pt x="889679" y="1963420"/>
                    </a:cubicBezTo>
                    <a:cubicBezTo>
                      <a:pt x="891775" y="1963420"/>
                      <a:pt x="895969" y="1963420"/>
                      <a:pt x="895969" y="1962150"/>
                    </a:cubicBezTo>
                    <a:cubicBezTo>
                      <a:pt x="902259" y="1957070"/>
                      <a:pt x="912742" y="1957070"/>
                      <a:pt x="923226" y="1955800"/>
                    </a:cubicBezTo>
                    <a:cubicBezTo>
                      <a:pt x="939999" y="1954530"/>
                      <a:pt x="956773" y="1954530"/>
                      <a:pt x="969353" y="1948180"/>
                    </a:cubicBezTo>
                    <a:cubicBezTo>
                      <a:pt x="981933" y="1943100"/>
                      <a:pt x="994513" y="1941830"/>
                      <a:pt x="1009190" y="1940560"/>
                    </a:cubicBezTo>
                    <a:cubicBezTo>
                      <a:pt x="1011287" y="1940560"/>
                      <a:pt x="1015480" y="1939290"/>
                      <a:pt x="1017577" y="1939290"/>
                    </a:cubicBezTo>
                    <a:cubicBezTo>
                      <a:pt x="1028060" y="1938020"/>
                      <a:pt x="1038544" y="1934210"/>
                      <a:pt x="1046931" y="1935480"/>
                    </a:cubicBezTo>
                    <a:cubicBezTo>
                      <a:pt x="1065801" y="1938020"/>
                      <a:pt x="1074188" y="1934210"/>
                      <a:pt x="1086768" y="1924050"/>
                    </a:cubicBezTo>
                    <a:cubicBezTo>
                      <a:pt x="1088864" y="1921510"/>
                      <a:pt x="1095154" y="1920240"/>
                      <a:pt x="1099348" y="1918970"/>
                    </a:cubicBezTo>
                    <a:cubicBezTo>
                      <a:pt x="1109831" y="1917700"/>
                      <a:pt x="1120315" y="1918970"/>
                      <a:pt x="1130798" y="1917700"/>
                    </a:cubicBezTo>
                    <a:cubicBezTo>
                      <a:pt x="1137088" y="1917700"/>
                      <a:pt x="1143378" y="1913890"/>
                      <a:pt x="1147572" y="1913890"/>
                    </a:cubicBezTo>
                    <a:cubicBezTo>
                      <a:pt x="1164345" y="1915160"/>
                      <a:pt x="1183216" y="1911350"/>
                      <a:pt x="1197892" y="1917700"/>
                    </a:cubicBezTo>
                    <a:cubicBezTo>
                      <a:pt x="1199989" y="1918970"/>
                      <a:pt x="1204182" y="1918970"/>
                      <a:pt x="1208376" y="1918970"/>
                    </a:cubicBezTo>
                    <a:cubicBezTo>
                      <a:pt x="1235633" y="1920240"/>
                      <a:pt x="1258696" y="1925320"/>
                      <a:pt x="1277567" y="1935480"/>
                    </a:cubicBezTo>
                    <a:cubicBezTo>
                      <a:pt x="1283857" y="1939290"/>
                      <a:pt x="1292243" y="1941830"/>
                      <a:pt x="1298533" y="1944370"/>
                    </a:cubicBezTo>
                    <a:cubicBezTo>
                      <a:pt x="1304824" y="1946910"/>
                      <a:pt x="1313210" y="1946910"/>
                      <a:pt x="1319500" y="1948180"/>
                    </a:cubicBezTo>
                    <a:cubicBezTo>
                      <a:pt x="1325790" y="1949450"/>
                      <a:pt x="1329984" y="1950720"/>
                      <a:pt x="1336274" y="1950720"/>
                    </a:cubicBezTo>
                    <a:cubicBezTo>
                      <a:pt x="1346757" y="1950720"/>
                      <a:pt x="1355144" y="1953260"/>
                      <a:pt x="1361434" y="1958340"/>
                    </a:cubicBezTo>
                    <a:cubicBezTo>
                      <a:pt x="1363531" y="1959610"/>
                      <a:pt x="1365628" y="1960880"/>
                      <a:pt x="1367724" y="1963420"/>
                    </a:cubicBezTo>
                    <a:cubicBezTo>
                      <a:pt x="1365628" y="1967230"/>
                      <a:pt x="1378208" y="1977390"/>
                      <a:pt x="1386594" y="1977390"/>
                    </a:cubicBezTo>
                    <a:cubicBezTo>
                      <a:pt x="1401271" y="1977390"/>
                      <a:pt x="1415948" y="1979930"/>
                      <a:pt x="1428528" y="1986280"/>
                    </a:cubicBezTo>
                    <a:cubicBezTo>
                      <a:pt x="1430625" y="1987550"/>
                      <a:pt x="1434818" y="1987550"/>
                      <a:pt x="1439012" y="1986280"/>
                    </a:cubicBezTo>
                    <a:cubicBezTo>
                      <a:pt x="1445302" y="1985010"/>
                      <a:pt x="1449495" y="1985010"/>
                      <a:pt x="1453689" y="1988820"/>
                    </a:cubicBezTo>
                    <a:cubicBezTo>
                      <a:pt x="1455785" y="1990090"/>
                      <a:pt x="1464172" y="1990090"/>
                      <a:pt x="1468365" y="1990090"/>
                    </a:cubicBezTo>
                    <a:cubicBezTo>
                      <a:pt x="1478849" y="1990090"/>
                      <a:pt x="1491429" y="1988820"/>
                      <a:pt x="1501912" y="1990090"/>
                    </a:cubicBezTo>
                    <a:cubicBezTo>
                      <a:pt x="1520783" y="1991360"/>
                      <a:pt x="1537556" y="1992630"/>
                      <a:pt x="1556427" y="1995170"/>
                    </a:cubicBezTo>
                    <a:cubicBezTo>
                      <a:pt x="1560620" y="1995170"/>
                      <a:pt x="1564813" y="1996440"/>
                      <a:pt x="1566910" y="1997710"/>
                    </a:cubicBezTo>
                    <a:cubicBezTo>
                      <a:pt x="1571103" y="2004060"/>
                      <a:pt x="1581587" y="2004060"/>
                      <a:pt x="1587877" y="2005330"/>
                    </a:cubicBezTo>
                    <a:cubicBezTo>
                      <a:pt x="1594167" y="2006600"/>
                      <a:pt x="1602554" y="2007870"/>
                      <a:pt x="1606747" y="2007870"/>
                    </a:cubicBezTo>
                    <a:cubicBezTo>
                      <a:pt x="1608844" y="2006600"/>
                      <a:pt x="1613037" y="2005330"/>
                      <a:pt x="1617230" y="2002790"/>
                    </a:cubicBezTo>
                    <a:cubicBezTo>
                      <a:pt x="1608844" y="2002790"/>
                      <a:pt x="1604650" y="2004060"/>
                      <a:pt x="1600457" y="2004060"/>
                    </a:cubicBezTo>
                    <a:cubicBezTo>
                      <a:pt x="1608844" y="1997710"/>
                      <a:pt x="1617230" y="1996440"/>
                      <a:pt x="1627714" y="2000250"/>
                    </a:cubicBezTo>
                    <a:cubicBezTo>
                      <a:pt x="1640294" y="2006600"/>
                      <a:pt x="1650778" y="2006600"/>
                      <a:pt x="1665454" y="2000250"/>
                    </a:cubicBezTo>
                    <a:lnTo>
                      <a:pt x="1678034" y="1996440"/>
                    </a:lnTo>
                    <a:lnTo>
                      <a:pt x="1678034" y="1990090"/>
                    </a:lnTo>
                    <a:cubicBezTo>
                      <a:pt x="1684325" y="1991360"/>
                      <a:pt x="1690615" y="1993900"/>
                      <a:pt x="1694808" y="1993900"/>
                    </a:cubicBezTo>
                    <a:cubicBezTo>
                      <a:pt x="1707388" y="1990090"/>
                      <a:pt x="1719968" y="1986280"/>
                      <a:pt x="1730452" y="1981200"/>
                    </a:cubicBezTo>
                    <a:cubicBezTo>
                      <a:pt x="1743032" y="1976120"/>
                      <a:pt x="1753515" y="1969770"/>
                      <a:pt x="1763999" y="1964690"/>
                    </a:cubicBezTo>
                    <a:cubicBezTo>
                      <a:pt x="1766096" y="1964690"/>
                      <a:pt x="1766096" y="1963420"/>
                      <a:pt x="1768192" y="1963420"/>
                    </a:cubicBezTo>
                    <a:cubicBezTo>
                      <a:pt x="1782869" y="1960880"/>
                      <a:pt x="1795449" y="1959610"/>
                      <a:pt x="1810126" y="1957070"/>
                    </a:cubicBezTo>
                    <a:cubicBezTo>
                      <a:pt x="1818513" y="1955800"/>
                      <a:pt x="1824803" y="1953260"/>
                      <a:pt x="1833190" y="1951990"/>
                    </a:cubicBezTo>
                    <a:cubicBezTo>
                      <a:pt x="1839480" y="1950720"/>
                      <a:pt x="1843673" y="1950720"/>
                      <a:pt x="1849963" y="1949450"/>
                    </a:cubicBezTo>
                    <a:lnTo>
                      <a:pt x="1870930" y="1949450"/>
                    </a:lnTo>
                    <a:cubicBezTo>
                      <a:pt x="1875124" y="1949450"/>
                      <a:pt x="1881414" y="1949450"/>
                      <a:pt x="1885607" y="1948180"/>
                    </a:cubicBezTo>
                    <a:cubicBezTo>
                      <a:pt x="1887704" y="1945640"/>
                      <a:pt x="1891897" y="1941830"/>
                      <a:pt x="1893994" y="1941830"/>
                    </a:cubicBezTo>
                    <a:cubicBezTo>
                      <a:pt x="1900284" y="1941830"/>
                      <a:pt x="1904477" y="1944370"/>
                      <a:pt x="1910767" y="1945640"/>
                    </a:cubicBezTo>
                    <a:cubicBezTo>
                      <a:pt x="1912864" y="1945640"/>
                      <a:pt x="1912864" y="1946910"/>
                      <a:pt x="1912864" y="1948180"/>
                    </a:cubicBezTo>
                    <a:cubicBezTo>
                      <a:pt x="1921251" y="1953260"/>
                      <a:pt x="1927541" y="1959610"/>
                      <a:pt x="1935928" y="1964690"/>
                    </a:cubicBezTo>
                    <a:cubicBezTo>
                      <a:pt x="1946411" y="1971040"/>
                      <a:pt x="1956894" y="1971040"/>
                      <a:pt x="1963184" y="1967230"/>
                    </a:cubicBezTo>
                    <a:cubicBezTo>
                      <a:pt x="1973668" y="1962150"/>
                      <a:pt x="1982055" y="1958340"/>
                      <a:pt x="1996732" y="1960880"/>
                    </a:cubicBezTo>
                    <a:cubicBezTo>
                      <a:pt x="1998828" y="1960880"/>
                      <a:pt x="2003022" y="1962150"/>
                      <a:pt x="2005118" y="1960880"/>
                    </a:cubicBezTo>
                    <a:cubicBezTo>
                      <a:pt x="2015602" y="1958340"/>
                      <a:pt x="2028182" y="1955800"/>
                      <a:pt x="2038665" y="1951990"/>
                    </a:cubicBezTo>
                    <a:cubicBezTo>
                      <a:pt x="2044955" y="1950720"/>
                      <a:pt x="2053342" y="1950720"/>
                      <a:pt x="2055439" y="1948180"/>
                    </a:cubicBezTo>
                    <a:cubicBezTo>
                      <a:pt x="2061729" y="1940560"/>
                      <a:pt x="2072213" y="1936750"/>
                      <a:pt x="2082696" y="1931670"/>
                    </a:cubicBezTo>
                    <a:cubicBezTo>
                      <a:pt x="2088986" y="1927860"/>
                      <a:pt x="2095276" y="1922780"/>
                      <a:pt x="2101566" y="1921510"/>
                    </a:cubicBezTo>
                    <a:cubicBezTo>
                      <a:pt x="2116243" y="1918970"/>
                      <a:pt x="2126726" y="1911350"/>
                      <a:pt x="2139306" y="1906270"/>
                    </a:cubicBezTo>
                    <a:cubicBezTo>
                      <a:pt x="2149790" y="1902460"/>
                      <a:pt x="2156080" y="1894840"/>
                      <a:pt x="2166564" y="1893570"/>
                    </a:cubicBezTo>
                    <a:cubicBezTo>
                      <a:pt x="2183337" y="1891030"/>
                      <a:pt x="2195917" y="1884680"/>
                      <a:pt x="2210594" y="1878330"/>
                    </a:cubicBezTo>
                    <a:cubicBezTo>
                      <a:pt x="2218981" y="1874520"/>
                      <a:pt x="2229464" y="1871980"/>
                      <a:pt x="2239948" y="1873250"/>
                    </a:cubicBezTo>
                    <a:cubicBezTo>
                      <a:pt x="2246238" y="1874520"/>
                      <a:pt x="2254624" y="1873250"/>
                      <a:pt x="2258818" y="1871980"/>
                    </a:cubicBezTo>
                    <a:cubicBezTo>
                      <a:pt x="2267205" y="1869440"/>
                      <a:pt x="2275591" y="1865630"/>
                      <a:pt x="2283978" y="1863090"/>
                    </a:cubicBezTo>
                    <a:cubicBezTo>
                      <a:pt x="2290268" y="1860550"/>
                      <a:pt x="2296558" y="1858010"/>
                      <a:pt x="2302848" y="1858010"/>
                    </a:cubicBezTo>
                    <a:cubicBezTo>
                      <a:pt x="2323815" y="1856740"/>
                      <a:pt x="2340589" y="1854200"/>
                      <a:pt x="2351072" y="1841500"/>
                    </a:cubicBezTo>
                    <a:cubicBezTo>
                      <a:pt x="2355266" y="1836420"/>
                      <a:pt x="2376233" y="1830070"/>
                      <a:pt x="2384619" y="1832610"/>
                    </a:cubicBezTo>
                    <a:cubicBezTo>
                      <a:pt x="2399296" y="1836420"/>
                      <a:pt x="2409780" y="1833880"/>
                      <a:pt x="2418166" y="1826260"/>
                    </a:cubicBezTo>
                    <a:cubicBezTo>
                      <a:pt x="2424456" y="1822450"/>
                      <a:pt x="2432843" y="1823720"/>
                      <a:pt x="2439133" y="1826260"/>
                    </a:cubicBezTo>
                    <a:cubicBezTo>
                      <a:pt x="2443327" y="1828800"/>
                      <a:pt x="2447520" y="1830070"/>
                      <a:pt x="2451713" y="1830070"/>
                    </a:cubicBezTo>
                    <a:cubicBezTo>
                      <a:pt x="2466390" y="1831340"/>
                      <a:pt x="2483164" y="1830070"/>
                      <a:pt x="2497841" y="1831340"/>
                    </a:cubicBezTo>
                    <a:cubicBezTo>
                      <a:pt x="2510421" y="1832610"/>
                      <a:pt x="2523001" y="1830070"/>
                      <a:pt x="2531388" y="1824990"/>
                    </a:cubicBezTo>
                    <a:cubicBezTo>
                      <a:pt x="2539774" y="1819910"/>
                      <a:pt x="2546065" y="1819910"/>
                      <a:pt x="2558645" y="1822450"/>
                    </a:cubicBezTo>
                    <a:cubicBezTo>
                      <a:pt x="2569128" y="1824990"/>
                      <a:pt x="2577515" y="1831340"/>
                      <a:pt x="2592192" y="1830070"/>
                    </a:cubicBezTo>
                    <a:cubicBezTo>
                      <a:pt x="2604772" y="1828800"/>
                      <a:pt x="2619449" y="1832610"/>
                      <a:pt x="2634126" y="1828800"/>
                    </a:cubicBezTo>
                    <a:lnTo>
                      <a:pt x="2642512" y="1828800"/>
                    </a:lnTo>
                    <a:cubicBezTo>
                      <a:pt x="2655092" y="1831340"/>
                      <a:pt x="2667673" y="1832610"/>
                      <a:pt x="2678156" y="1838960"/>
                    </a:cubicBezTo>
                    <a:cubicBezTo>
                      <a:pt x="2690736" y="1845310"/>
                      <a:pt x="2692833" y="1798320"/>
                      <a:pt x="2705413" y="1803400"/>
                    </a:cubicBezTo>
                    <a:cubicBezTo>
                      <a:pt x="2724283" y="1811020"/>
                      <a:pt x="2720090" y="1803400"/>
                      <a:pt x="2738960" y="1809750"/>
                    </a:cubicBezTo>
                    <a:cubicBezTo>
                      <a:pt x="2753637" y="1813560"/>
                      <a:pt x="2747347" y="1799590"/>
                      <a:pt x="2764120" y="1802130"/>
                    </a:cubicBezTo>
                    <a:cubicBezTo>
                      <a:pt x="2766217" y="1802130"/>
                      <a:pt x="2791377" y="1812290"/>
                      <a:pt x="2791377" y="1811020"/>
                    </a:cubicBezTo>
                    <a:cubicBezTo>
                      <a:pt x="2801861" y="1807210"/>
                      <a:pt x="2812344" y="1769110"/>
                      <a:pt x="2822828" y="1770380"/>
                    </a:cubicBezTo>
                    <a:cubicBezTo>
                      <a:pt x="2843795" y="1774190"/>
                      <a:pt x="2862665" y="1771650"/>
                      <a:pt x="2881535" y="1766570"/>
                    </a:cubicBezTo>
                    <a:cubicBezTo>
                      <a:pt x="2892019" y="1764030"/>
                      <a:pt x="2908792" y="1755140"/>
                      <a:pt x="2917179" y="1758950"/>
                    </a:cubicBezTo>
                    <a:cubicBezTo>
                      <a:pt x="2931856" y="1765300"/>
                      <a:pt x="2946533" y="1767840"/>
                      <a:pt x="2963306" y="1769110"/>
                    </a:cubicBezTo>
                    <a:cubicBezTo>
                      <a:pt x="2965403" y="1769110"/>
                      <a:pt x="2967500" y="1770380"/>
                      <a:pt x="2969596" y="1771650"/>
                    </a:cubicBezTo>
                    <a:cubicBezTo>
                      <a:pt x="2975886" y="1776730"/>
                      <a:pt x="3005240" y="1762760"/>
                      <a:pt x="3011530" y="1767840"/>
                    </a:cubicBezTo>
                    <a:cubicBezTo>
                      <a:pt x="3019917" y="1775460"/>
                      <a:pt x="3028303" y="1783080"/>
                      <a:pt x="3036690" y="1789430"/>
                    </a:cubicBezTo>
                    <a:cubicBezTo>
                      <a:pt x="3040884" y="1791970"/>
                      <a:pt x="3047174" y="1793240"/>
                      <a:pt x="3049270" y="1795780"/>
                    </a:cubicBezTo>
                    <a:cubicBezTo>
                      <a:pt x="3051367" y="1802130"/>
                      <a:pt x="3055560" y="1804670"/>
                      <a:pt x="3066044" y="1804670"/>
                    </a:cubicBezTo>
                    <a:cubicBezTo>
                      <a:pt x="3072334" y="1804670"/>
                      <a:pt x="3078624" y="1805940"/>
                      <a:pt x="3082818" y="1808480"/>
                    </a:cubicBezTo>
                    <a:cubicBezTo>
                      <a:pt x="3093301" y="1812290"/>
                      <a:pt x="3101688" y="1816100"/>
                      <a:pt x="3110074" y="1819910"/>
                    </a:cubicBezTo>
                    <a:cubicBezTo>
                      <a:pt x="3120558" y="1823720"/>
                      <a:pt x="3131041" y="1827530"/>
                      <a:pt x="3135235" y="1833880"/>
                    </a:cubicBezTo>
                    <a:cubicBezTo>
                      <a:pt x="3137331" y="1836420"/>
                      <a:pt x="3139428" y="1837690"/>
                      <a:pt x="3141525" y="1838960"/>
                    </a:cubicBezTo>
                    <a:cubicBezTo>
                      <a:pt x="3149912" y="1844040"/>
                      <a:pt x="3158298" y="1847850"/>
                      <a:pt x="3166685" y="1852930"/>
                    </a:cubicBezTo>
                    <a:cubicBezTo>
                      <a:pt x="3179265" y="1859280"/>
                      <a:pt x="3189749" y="1866900"/>
                      <a:pt x="3202329" y="1873250"/>
                    </a:cubicBezTo>
                    <a:cubicBezTo>
                      <a:pt x="3206522" y="1874520"/>
                      <a:pt x="3210716" y="1877060"/>
                      <a:pt x="3214909" y="1878330"/>
                    </a:cubicBezTo>
                    <a:cubicBezTo>
                      <a:pt x="3223296" y="1880870"/>
                      <a:pt x="3231682" y="1883410"/>
                      <a:pt x="3237973" y="1887220"/>
                    </a:cubicBezTo>
                    <a:cubicBezTo>
                      <a:pt x="3244263" y="1891030"/>
                      <a:pt x="3273616" y="1868170"/>
                      <a:pt x="3277809" y="1873250"/>
                    </a:cubicBezTo>
                    <a:cubicBezTo>
                      <a:pt x="3277809" y="1874520"/>
                      <a:pt x="3279906" y="1874520"/>
                      <a:pt x="3282003" y="1874520"/>
                    </a:cubicBezTo>
                    <a:cubicBezTo>
                      <a:pt x="3294583" y="1880870"/>
                      <a:pt x="3307164" y="1878330"/>
                      <a:pt x="3319743" y="1875790"/>
                    </a:cubicBezTo>
                    <a:cubicBezTo>
                      <a:pt x="3323937" y="1874520"/>
                      <a:pt x="3328130" y="1873250"/>
                      <a:pt x="3330227" y="1874520"/>
                    </a:cubicBezTo>
                    <a:cubicBezTo>
                      <a:pt x="3344904" y="1878330"/>
                      <a:pt x="3355387" y="1887220"/>
                      <a:pt x="3374257" y="1888490"/>
                    </a:cubicBezTo>
                    <a:cubicBezTo>
                      <a:pt x="3374257" y="1888490"/>
                      <a:pt x="3376354" y="1888490"/>
                      <a:pt x="3376354" y="1889760"/>
                    </a:cubicBezTo>
                    <a:cubicBezTo>
                      <a:pt x="3380547" y="1897380"/>
                      <a:pt x="3393128" y="1897380"/>
                      <a:pt x="3403611" y="1898650"/>
                    </a:cubicBezTo>
                    <a:cubicBezTo>
                      <a:pt x="3409901" y="1898650"/>
                      <a:pt x="3416191" y="1899920"/>
                      <a:pt x="3420385" y="1901190"/>
                    </a:cubicBezTo>
                    <a:cubicBezTo>
                      <a:pt x="3432965" y="1905000"/>
                      <a:pt x="3445545" y="1910080"/>
                      <a:pt x="3460222" y="1912620"/>
                    </a:cubicBezTo>
                    <a:cubicBezTo>
                      <a:pt x="3479092" y="1916430"/>
                      <a:pt x="3497962" y="1918970"/>
                      <a:pt x="3512639" y="1925320"/>
                    </a:cubicBezTo>
                    <a:cubicBezTo>
                      <a:pt x="3514736" y="1925320"/>
                      <a:pt x="3516832" y="1925320"/>
                      <a:pt x="3516832" y="1926590"/>
                    </a:cubicBezTo>
                    <a:cubicBezTo>
                      <a:pt x="3523123" y="1929130"/>
                      <a:pt x="3533606" y="1930400"/>
                      <a:pt x="3537799" y="1934210"/>
                    </a:cubicBezTo>
                    <a:cubicBezTo>
                      <a:pt x="3544089" y="1941830"/>
                      <a:pt x="3560863" y="1940560"/>
                      <a:pt x="3569250" y="1946910"/>
                    </a:cubicBezTo>
                    <a:lnTo>
                      <a:pt x="3571346" y="1946910"/>
                    </a:lnTo>
                    <a:cubicBezTo>
                      <a:pt x="3579733" y="1946910"/>
                      <a:pt x="3588120" y="1948180"/>
                      <a:pt x="3598603" y="1948180"/>
                    </a:cubicBezTo>
                    <a:cubicBezTo>
                      <a:pt x="3602797" y="1946910"/>
                      <a:pt x="3609087" y="1944370"/>
                      <a:pt x="3613280" y="1944370"/>
                    </a:cubicBezTo>
                    <a:cubicBezTo>
                      <a:pt x="3632151" y="1948180"/>
                      <a:pt x="3651020" y="1948180"/>
                      <a:pt x="3663601" y="1938020"/>
                    </a:cubicBezTo>
                    <a:cubicBezTo>
                      <a:pt x="3665697" y="1936750"/>
                      <a:pt x="3669891" y="1936750"/>
                      <a:pt x="3674084" y="1936750"/>
                    </a:cubicBezTo>
                    <a:lnTo>
                      <a:pt x="3690858" y="1936750"/>
                    </a:lnTo>
                    <a:cubicBezTo>
                      <a:pt x="3709728" y="1934210"/>
                      <a:pt x="3726501" y="1931670"/>
                      <a:pt x="3745372" y="1930400"/>
                    </a:cubicBezTo>
                    <a:cubicBezTo>
                      <a:pt x="3753759" y="1929130"/>
                      <a:pt x="3764242" y="1931670"/>
                      <a:pt x="3772629" y="1932940"/>
                    </a:cubicBezTo>
                    <a:cubicBezTo>
                      <a:pt x="3781015" y="1934210"/>
                      <a:pt x="3789402" y="1934210"/>
                      <a:pt x="3797789" y="1934210"/>
                    </a:cubicBezTo>
                    <a:cubicBezTo>
                      <a:pt x="3808272" y="1934210"/>
                      <a:pt x="3816660" y="1931670"/>
                      <a:pt x="3827143" y="1931670"/>
                    </a:cubicBezTo>
                    <a:cubicBezTo>
                      <a:pt x="3835529" y="1930400"/>
                      <a:pt x="3846013" y="1930400"/>
                      <a:pt x="3854399" y="1929130"/>
                    </a:cubicBezTo>
                    <a:cubicBezTo>
                      <a:pt x="3873270" y="1926590"/>
                      <a:pt x="3890043" y="1924050"/>
                      <a:pt x="3908914" y="1922780"/>
                    </a:cubicBezTo>
                    <a:cubicBezTo>
                      <a:pt x="3921494" y="1879600"/>
                      <a:pt x="3919397" y="1828800"/>
                      <a:pt x="3919397" y="1776730"/>
                    </a:cubicBezTo>
                    <a:close/>
                  </a:path>
                </a:pathLst>
              </a:custGeom>
              <a:solidFill>
                <a:srgbClr val="AC5132"/>
              </a:solidFill>
              <a:ln w="12700">
                <a:solidFill>
                  <a:srgbClr val="000000"/>
                </a:solidFill>
              </a:ln>
            </p:spPr>
          </p:sp>
        </p:grpSp>
        <p:grpSp>
          <p:nvGrpSpPr>
            <p:cNvPr id="5" name="Group 5"/>
            <p:cNvGrpSpPr/>
            <p:nvPr/>
          </p:nvGrpSpPr>
          <p:grpSpPr>
            <a:xfrm rot="-10800000">
              <a:off x="13460681" y="0"/>
              <a:ext cx="13633732" cy="6995160"/>
              <a:chOff x="0" y="0"/>
              <a:chExt cx="3920812" cy="2011680"/>
            </a:xfrm>
          </p:grpSpPr>
          <p:sp>
            <p:nvSpPr>
              <p:cNvPr id="6" name="Freeform 6"/>
              <p:cNvSpPr/>
              <p:nvPr/>
            </p:nvSpPr>
            <p:spPr>
              <a:xfrm>
                <a:off x="-682" y="-1270"/>
                <a:ext cx="3919528" cy="2007870"/>
              </a:xfrm>
              <a:custGeom>
                <a:avLst/>
                <a:gdLst/>
                <a:ahLst/>
                <a:cxnLst/>
                <a:rect l="l" t="t" r="r" b="b"/>
                <a:pathLst>
                  <a:path w="3919528" h="2007870">
                    <a:moveTo>
                      <a:pt x="3919397" y="1776730"/>
                    </a:moveTo>
                    <a:cubicBezTo>
                      <a:pt x="3917300" y="1275080"/>
                      <a:pt x="3892140" y="596900"/>
                      <a:pt x="3892140" y="96520"/>
                    </a:cubicBezTo>
                    <a:cubicBezTo>
                      <a:pt x="3892140" y="88900"/>
                      <a:pt x="3894237" y="81280"/>
                      <a:pt x="3894237" y="74930"/>
                    </a:cubicBezTo>
                    <a:cubicBezTo>
                      <a:pt x="3892140" y="73660"/>
                      <a:pt x="3890043" y="73660"/>
                      <a:pt x="3887947" y="72390"/>
                    </a:cubicBezTo>
                    <a:cubicBezTo>
                      <a:pt x="3887947" y="72390"/>
                      <a:pt x="3885850" y="73660"/>
                      <a:pt x="3885850" y="74930"/>
                    </a:cubicBezTo>
                    <a:cubicBezTo>
                      <a:pt x="3881657" y="81280"/>
                      <a:pt x="3873270" y="81280"/>
                      <a:pt x="3864883" y="81280"/>
                    </a:cubicBezTo>
                    <a:cubicBezTo>
                      <a:pt x="3854399" y="80010"/>
                      <a:pt x="3843916" y="73660"/>
                      <a:pt x="3831336" y="76200"/>
                    </a:cubicBezTo>
                    <a:cubicBezTo>
                      <a:pt x="3827143" y="77470"/>
                      <a:pt x="3818756" y="74930"/>
                      <a:pt x="3816660" y="72390"/>
                    </a:cubicBezTo>
                    <a:cubicBezTo>
                      <a:pt x="3810369" y="67310"/>
                      <a:pt x="3801982" y="67310"/>
                      <a:pt x="3793595" y="69850"/>
                    </a:cubicBezTo>
                    <a:cubicBezTo>
                      <a:pt x="3789402" y="71120"/>
                      <a:pt x="3785209" y="69850"/>
                      <a:pt x="3781015" y="69850"/>
                    </a:cubicBezTo>
                    <a:cubicBezTo>
                      <a:pt x="3774726" y="69850"/>
                      <a:pt x="3766339" y="68580"/>
                      <a:pt x="3760048" y="67310"/>
                    </a:cubicBezTo>
                    <a:cubicBezTo>
                      <a:pt x="3757952" y="67310"/>
                      <a:pt x="3753759" y="66040"/>
                      <a:pt x="3751662" y="66040"/>
                    </a:cubicBezTo>
                    <a:cubicBezTo>
                      <a:pt x="3745372" y="64770"/>
                      <a:pt x="3739082" y="60960"/>
                      <a:pt x="3732792" y="66040"/>
                    </a:cubicBezTo>
                    <a:cubicBezTo>
                      <a:pt x="3732792" y="66040"/>
                      <a:pt x="3728598" y="66040"/>
                      <a:pt x="3726501" y="64770"/>
                    </a:cubicBezTo>
                    <a:cubicBezTo>
                      <a:pt x="3724405" y="62230"/>
                      <a:pt x="3722308" y="58420"/>
                      <a:pt x="3720212" y="55880"/>
                    </a:cubicBezTo>
                    <a:cubicBezTo>
                      <a:pt x="3716018" y="52070"/>
                      <a:pt x="3716018" y="45720"/>
                      <a:pt x="3709728" y="43180"/>
                    </a:cubicBezTo>
                    <a:cubicBezTo>
                      <a:pt x="3705535" y="41910"/>
                      <a:pt x="3703438" y="40640"/>
                      <a:pt x="3701341" y="38100"/>
                    </a:cubicBezTo>
                    <a:cubicBezTo>
                      <a:pt x="3701341" y="36830"/>
                      <a:pt x="3697148" y="35560"/>
                      <a:pt x="3697148" y="34290"/>
                    </a:cubicBezTo>
                    <a:lnTo>
                      <a:pt x="3690858" y="30480"/>
                    </a:lnTo>
                    <a:cubicBezTo>
                      <a:pt x="3688761" y="27940"/>
                      <a:pt x="3686664" y="24130"/>
                      <a:pt x="3682471" y="22860"/>
                    </a:cubicBezTo>
                    <a:cubicBezTo>
                      <a:pt x="3674084" y="19050"/>
                      <a:pt x="3671987" y="13970"/>
                      <a:pt x="3676181" y="7620"/>
                    </a:cubicBezTo>
                    <a:cubicBezTo>
                      <a:pt x="3669891" y="6350"/>
                      <a:pt x="3665697" y="3810"/>
                      <a:pt x="3659408" y="3810"/>
                    </a:cubicBezTo>
                    <a:cubicBezTo>
                      <a:pt x="3634247" y="5080"/>
                      <a:pt x="3606990" y="7620"/>
                      <a:pt x="3581830" y="8890"/>
                    </a:cubicBezTo>
                    <a:cubicBezTo>
                      <a:pt x="3577637" y="8890"/>
                      <a:pt x="3571346" y="10160"/>
                      <a:pt x="3569250" y="11430"/>
                    </a:cubicBezTo>
                    <a:cubicBezTo>
                      <a:pt x="3552476" y="17780"/>
                      <a:pt x="3535703" y="12700"/>
                      <a:pt x="3518929" y="11430"/>
                    </a:cubicBezTo>
                    <a:cubicBezTo>
                      <a:pt x="3506349" y="11430"/>
                      <a:pt x="3493769" y="7620"/>
                      <a:pt x="3481189" y="6350"/>
                    </a:cubicBezTo>
                    <a:cubicBezTo>
                      <a:pt x="3466512" y="5080"/>
                      <a:pt x="3453932" y="6350"/>
                      <a:pt x="3439255" y="5080"/>
                    </a:cubicBezTo>
                    <a:cubicBezTo>
                      <a:pt x="3437158" y="5080"/>
                      <a:pt x="3435062" y="3810"/>
                      <a:pt x="3432965" y="2540"/>
                    </a:cubicBezTo>
                    <a:cubicBezTo>
                      <a:pt x="3428772" y="-1270"/>
                      <a:pt x="3420385" y="0"/>
                      <a:pt x="3416191" y="1270"/>
                    </a:cubicBezTo>
                    <a:cubicBezTo>
                      <a:pt x="3409901" y="3810"/>
                      <a:pt x="3407805" y="7620"/>
                      <a:pt x="3403611" y="11430"/>
                    </a:cubicBezTo>
                    <a:cubicBezTo>
                      <a:pt x="3393128" y="12700"/>
                      <a:pt x="3378451" y="13970"/>
                      <a:pt x="3367967" y="17780"/>
                    </a:cubicBezTo>
                    <a:cubicBezTo>
                      <a:pt x="3359581" y="20320"/>
                      <a:pt x="3355387" y="21590"/>
                      <a:pt x="3349097" y="19050"/>
                    </a:cubicBezTo>
                    <a:lnTo>
                      <a:pt x="3347000" y="20320"/>
                    </a:lnTo>
                    <a:cubicBezTo>
                      <a:pt x="3351194" y="22860"/>
                      <a:pt x="3353291" y="26670"/>
                      <a:pt x="3357484" y="29210"/>
                    </a:cubicBezTo>
                    <a:cubicBezTo>
                      <a:pt x="3351194" y="30480"/>
                      <a:pt x="3342807" y="33020"/>
                      <a:pt x="3338614" y="31750"/>
                    </a:cubicBezTo>
                    <a:cubicBezTo>
                      <a:pt x="3328130" y="30480"/>
                      <a:pt x="3323937" y="33020"/>
                      <a:pt x="3315550" y="35560"/>
                    </a:cubicBezTo>
                    <a:cubicBezTo>
                      <a:pt x="3307164" y="39370"/>
                      <a:pt x="3296680" y="41910"/>
                      <a:pt x="3288293" y="44450"/>
                    </a:cubicBezTo>
                    <a:cubicBezTo>
                      <a:pt x="3286197" y="44450"/>
                      <a:pt x="3284100" y="44450"/>
                      <a:pt x="3282003" y="43180"/>
                    </a:cubicBezTo>
                    <a:cubicBezTo>
                      <a:pt x="3279906" y="43180"/>
                      <a:pt x="3277809" y="41910"/>
                      <a:pt x="3277809" y="41910"/>
                    </a:cubicBezTo>
                    <a:cubicBezTo>
                      <a:pt x="3267326" y="44450"/>
                      <a:pt x="3256843" y="46990"/>
                      <a:pt x="3246359" y="44450"/>
                    </a:cubicBezTo>
                    <a:cubicBezTo>
                      <a:pt x="3244263" y="44450"/>
                      <a:pt x="3244263" y="45720"/>
                      <a:pt x="3242166" y="45720"/>
                    </a:cubicBezTo>
                    <a:cubicBezTo>
                      <a:pt x="3229586" y="48260"/>
                      <a:pt x="3221199" y="57150"/>
                      <a:pt x="3204425" y="57150"/>
                    </a:cubicBezTo>
                    <a:cubicBezTo>
                      <a:pt x="3191845" y="57150"/>
                      <a:pt x="3179265" y="63500"/>
                      <a:pt x="3166685" y="63500"/>
                    </a:cubicBezTo>
                    <a:cubicBezTo>
                      <a:pt x="3152008" y="64770"/>
                      <a:pt x="3139428" y="67310"/>
                      <a:pt x="3126848" y="71120"/>
                    </a:cubicBezTo>
                    <a:cubicBezTo>
                      <a:pt x="3122655" y="72390"/>
                      <a:pt x="3118461" y="72390"/>
                      <a:pt x="3116364" y="72390"/>
                    </a:cubicBezTo>
                    <a:cubicBezTo>
                      <a:pt x="3105881" y="69850"/>
                      <a:pt x="3099591" y="73660"/>
                      <a:pt x="3095398" y="77470"/>
                    </a:cubicBezTo>
                    <a:cubicBezTo>
                      <a:pt x="3084914" y="86360"/>
                      <a:pt x="3068141" y="88900"/>
                      <a:pt x="3053464" y="91440"/>
                    </a:cubicBezTo>
                    <a:cubicBezTo>
                      <a:pt x="3034594" y="93980"/>
                      <a:pt x="3015723" y="95250"/>
                      <a:pt x="2996853" y="96520"/>
                    </a:cubicBezTo>
                    <a:cubicBezTo>
                      <a:pt x="2994756" y="96520"/>
                      <a:pt x="2992660" y="100330"/>
                      <a:pt x="2988466" y="101600"/>
                    </a:cubicBezTo>
                    <a:cubicBezTo>
                      <a:pt x="2986370" y="101600"/>
                      <a:pt x="2984273" y="100330"/>
                      <a:pt x="2984273" y="100330"/>
                    </a:cubicBezTo>
                    <a:cubicBezTo>
                      <a:pt x="2973789" y="107950"/>
                      <a:pt x="2967500" y="119380"/>
                      <a:pt x="2946533" y="118110"/>
                    </a:cubicBezTo>
                    <a:lnTo>
                      <a:pt x="2944436" y="118110"/>
                    </a:lnTo>
                    <a:cubicBezTo>
                      <a:pt x="2927662" y="124460"/>
                      <a:pt x="2910889" y="121920"/>
                      <a:pt x="2896212" y="119380"/>
                    </a:cubicBezTo>
                    <a:cubicBezTo>
                      <a:pt x="2892019" y="119380"/>
                      <a:pt x="2885728" y="116840"/>
                      <a:pt x="2883632" y="114300"/>
                    </a:cubicBezTo>
                    <a:cubicBezTo>
                      <a:pt x="2877342" y="106680"/>
                      <a:pt x="2860568" y="104140"/>
                      <a:pt x="2847988" y="106680"/>
                    </a:cubicBezTo>
                    <a:cubicBezTo>
                      <a:pt x="2837504" y="109220"/>
                      <a:pt x="2827021" y="110490"/>
                      <a:pt x="2816538" y="113030"/>
                    </a:cubicBezTo>
                    <a:cubicBezTo>
                      <a:pt x="2799764" y="115570"/>
                      <a:pt x="2785087" y="116840"/>
                      <a:pt x="2768314" y="111760"/>
                    </a:cubicBezTo>
                    <a:cubicBezTo>
                      <a:pt x="2751540" y="106680"/>
                      <a:pt x="2738960" y="110490"/>
                      <a:pt x="2730574" y="121920"/>
                    </a:cubicBezTo>
                    <a:cubicBezTo>
                      <a:pt x="2724283" y="129540"/>
                      <a:pt x="2707510" y="130810"/>
                      <a:pt x="2697026" y="124460"/>
                    </a:cubicBezTo>
                    <a:cubicBezTo>
                      <a:pt x="2690736" y="120650"/>
                      <a:pt x="2686543" y="121920"/>
                      <a:pt x="2680253" y="124460"/>
                    </a:cubicBezTo>
                    <a:lnTo>
                      <a:pt x="2667673" y="132080"/>
                    </a:lnTo>
                    <a:cubicBezTo>
                      <a:pt x="2665576" y="133350"/>
                      <a:pt x="2661383" y="133350"/>
                      <a:pt x="2659286" y="133350"/>
                    </a:cubicBezTo>
                    <a:lnTo>
                      <a:pt x="2646706" y="133350"/>
                    </a:lnTo>
                    <a:cubicBezTo>
                      <a:pt x="2638319" y="133350"/>
                      <a:pt x="2629932" y="132080"/>
                      <a:pt x="2621545" y="130810"/>
                    </a:cubicBezTo>
                    <a:cubicBezTo>
                      <a:pt x="2611062" y="129540"/>
                      <a:pt x="2602675" y="125730"/>
                      <a:pt x="2592192" y="124460"/>
                    </a:cubicBezTo>
                    <a:cubicBezTo>
                      <a:pt x="2575418" y="123190"/>
                      <a:pt x="2571225" y="114300"/>
                      <a:pt x="2564935" y="107950"/>
                    </a:cubicBezTo>
                    <a:cubicBezTo>
                      <a:pt x="2560741" y="104140"/>
                      <a:pt x="2552355" y="99060"/>
                      <a:pt x="2543968" y="100330"/>
                    </a:cubicBezTo>
                    <a:cubicBezTo>
                      <a:pt x="2535581" y="102870"/>
                      <a:pt x="2527194" y="100330"/>
                      <a:pt x="2520904" y="99060"/>
                    </a:cubicBezTo>
                    <a:cubicBezTo>
                      <a:pt x="2518808" y="99060"/>
                      <a:pt x="2514614" y="97790"/>
                      <a:pt x="2512518" y="97790"/>
                    </a:cubicBezTo>
                    <a:cubicBezTo>
                      <a:pt x="2497841" y="95250"/>
                      <a:pt x="2487357" y="100330"/>
                      <a:pt x="2476874" y="106680"/>
                    </a:cubicBezTo>
                    <a:lnTo>
                      <a:pt x="2468487" y="111760"/>
                    </a:lnTo>
                    <a:cubicBezTo>
                      <a:pt x="2466390" y="113030"/>
                      <a:pt x="2466390" y="115570"/>
                      <a:pt x="2464294" y="116840"/>
                    </a:cubicBezTo>
                    <a:cubicBezTo>
                      <a:pt x="2451713" y="123190"/>
                      <a:pt x="2439133" y="120650"/>
                      <a:pt x="2424456" y="116840"/>
                    </a:cubicBezTo>
                    <a:cubicBezTo>
                      <a:pt x="2411876" y="113030"/>
                      <a:pt x="2397199" y="116840"/>
                      <a:pt x="2393006" y="124460"/>
                    </a:cubicBezTo>
                    <a:cubicBezTo>
                      <a:pt x="2390909" y="129540"/>
                      <a:pt x="2388813" y="133350"/>
                      <a:pt x="2378329" y="135890"/>
                    </a:cubicBezTo>
                    <a:cubicBezTo>
                      <a:pt x="2367846" y="139700"/>
                      <a:pt x="2355266" y="142240"/>
                      <a:pt x="2353169" y="151130"/>
                    </a:cubicBezTo>
                    <a:cubicBezTo>
                      <a:pt x="2353169" y="152400"/>
                      <a:pt x="2351072" y="153670"/>
                      <a:pt x="2348976" y="153670"/>
                    </a:cubicBezTo>
                    <a:cubicBezTo>
                      <a:pt x="2342686" y="154940"/>
                      <a:pt x="2338492" y="156210"/>
                      <a:pt x="2332202" y="157480"/>
                    </a:cubicBezTo>
                    <a:lnTo>
                      <a:pt x="2313332" y="157480"/>
                    </a:lnTo>
                    <a:cubicBezTo>
                      <a:pt x="2300752" y="156210"/>
                      <a:pt x="2288171" y="153670"/>
                      <a:pt x="2275591" y="152400"/>
                    </a:cubicBezTo>
                    <a:cubicBezTo>
                      <a:pt x="2260915" y="151130"/>
                      <a:pt x="2248335" y="156210"/>
                      <a:pt x="2233658" y="157480"/>
                    </a:cubicBezTo>
                    <a:lnTo>
                      <a:pt x="2231561" y="158750"/>
                    </a:lnTo>
                    <a:cubicBezTo>
                      <a:pt x="2227368" y="162560"/>
                      <a:pt x="2221077" y="161290"/>
                      <a:pt x="2216884" y="158750"/>
                    </a:cubicBezTo>
                    <a:cubicBezTo>
                      <a:pt x="2208497" y="153670"/>
                      <a:pt x="2193820" y="152400"/>
                      <a:pt x="2183337" y="154940"/>
                    </a:cubicBezTo>
                    <a:cubicBezTo>
                      <a:pt x="2170757" y="158750"/>
                      <a:pt x="2158177" y="161290"/>
                      <a:pt x="2145597" y="163830"/>
                    </a:cubicBezTo>
                    <a:cubicBezTo>
                      <a:pt x="2141403" y="163830"/>
                      <a:pt x="2137210" y="162560"/>
                      <a:pt x="2135113" y="162560"/>
                    </a:cubicBezTo>
                    <a:cubicBezTo>
                      <a:pt x="2130920" y="162560"/>
                      <a:pt x="2124630" y="161290"/>
                      <a:pt x="2122533" y="162560"/>
                    </a:cubicBezTo>
                    <a:cubicBezTo>
                      <a:pt x="2105760" y="170180"/>
                      <a:pt x="2088986" y="167640"/>
                      <a:pt x="2074309" y="162560"/>
                    </a:cubicBezTo>
                    <a:cubicBezTo>
                      <a:pt x="2065922" y="160020"/>
                      <a:pt x="2053342" y="157480"/>
                      <a:pt x="2049149" y="149860"/>
                    </a:cubicBezTo>
                    <a:cubicBezTo>
                      <a:pt x="2047052" y="144780"/>
                      <a:pt x="2038665" y="139700"/>
                      <a:pt x="2032375" y="135890"/>
                    </a:cubicBezTo>
                    <a:cubicBezTo>
                      <a:pt x="2021892" y="129540"/>
                      <a:pt x="2011408" y="120650"/>
                      <a:pt x="1992538" y="120650"/>
                    </a:cubicBezTo>
                    <a:cubicBezTo>
                      <a:pt x="1988345" y="120650"/>
                      <a:pt x="1984151" y="115570"/>
                      <a:pt x="1982055" y="116840"/>
                    </a:cubicBezTo>
                    <a:cubicBezTo>
                      <a:pt x="1973668" y="118110"/>
                      <a:pt x="1973668" y="115570"/>
                      <a:pt x="1969475" y="113030"/>
                    </a:cubicBezTo>
                    <a:cubicBezTo>
                      <a:pt x="1965281" y="110490"/>
                      <a:pt x="1958991" y="107950"/>
                      <a:pt x="1954798" y="104140"/>
                    </a:cubicBezTo>
                    <a:cubicBezTo>
                      <a:pt x="1948508" y="99060"/>
                      <a:pt x="1942218" y="92710"/>
                      <a:pt x="1935928" y="87630"/>
                    </a:cubicBezTo>
                    <a:cubicBezTo>
                      <a:pt x="1929638" y="82550"/>
                      <a:pt x="1925444" y="76200"/>
                      <a:pt x="1919154" y="71120"/>
                    </a:cubicBezTo>
                    <a:cubicBezTo>
                      <a:pt x="1917057" y="69850"/>
                      <a:pt x="1910767" y="68580"/>
                      <a:pt x="1908671" y="69850"/>
                    </a:cubicBezTo>
                    <a:lnTo>
                      <a:pt x="1883510" y="77470"/>
                    </a:lnTo>
                    <a:cubicBezTo>
                      <a:pt x="1879317" y="78740"/>
                      <a:pt x="1877220" y="81280"/>
                      <a:pt x="1875124" y="83820"/>
                    </a:cubicBezTo>
                    <a:lnTo>
                      <a:pt x="1873027" y="82550"/>
                    </a:lnTo>
                    <a:cubicBezTo>
                      <a:pt x="1875124" y="78740"/>
                      <a:pt x="1877220" y="74930"/>
                      <a:pt x="1879317" y="73660"/>
                    </a:cubicBezTo>
                    <a:lnTo>
                      <a:pt x="1854157" y="69850"/>
                    </a:lnTo>
                    <a:cubicBezTo>
                      <a:pt x="1847867" y="68580"/>
                      <a:pt x="1837383" y="68580"/>
                      <a:pt x="1833190" y="68580"/>
                    </a:cubicBezTo>
                    <a:lnTo>
                      <a:pt x="1799643" y="68580"/>
                    </a:lnTo>
                    <a:cubicBezTo>
                      <a:pt x="1787062" y="68580"/>
                      <a:pt x="1776579" y="67310"/>
                      <a:pt x="1763999" y="68580"/>
                    </a:cubicBezTo>
                    <a:cubicBezTo>
                      <a:pt x="1755612" y="69850"/>
                      <a:pt x="1749322" y="67310"/>
                      <a:pt x="1743032" y="64770"/>
                    </a:cubicBezTo>
                    <a:cubicBezTo>
                      <a:pt x="1726258" y="57150"/>
                      <a:pt x="1709485" y="48260"/>
                      <a:pt x="1686421" y="52070"/>
                    </a:cubicBezTo>
                    <a:cubicBezTo>
                      <a:pt x="1684325" y="52070"/>
                      <a:pt x="1680131" y="50800"/>
                      <a:pt x="1678034" y="49530"/>
                    </a:cubicBezTo>
                    <a:cubicBezTo>
                      <a:pt x="1671745" y="48260"/>
                      <a:pt x="1667551" y="45720"/>
                      <a:pt x="1659164" y="43180"/>
                    </a:cubicBezTo>
                    <a:cubicBezTo>
                      <a:pt x="1659164" y="46990"/>
                      <a:pt x="1659164" y="48260"/>
                      <a:pt x="1661261" y="50800"/>
                    </a:cubicBezTo>
                    <a:cubicBezTo>
                      <a:pt x="1657068" y="53340"/>
                      <a:pt x="1654971" y="52070"/>
                      <a:pt x="1652874" y="50800"/>
                    </a:cubicBezTo>
                    <a:cubicBezTo>
                      <a:pt x="1650778" y="52070"/>
                      <a:pt x="1648681" y="54610"/>
                      <a:pt x="1646584" y="54610"/>
                    </a:cubicBezTo>
                    <a:cubicBezTo>
                      <a:pt x="1636101" y="57150"/>
                      <a:pt x="1625617" y="58420"/>
                      <a:pt x="1615134" y="60960"/>
                    </a:cubicBezTo>
                    <a:cubicBezTo>
                      <a:pt x="1610940" y="62230"/>
                      <a:pt x="1606747" y="63500"/>
                      <a:pt x="1604650" y="64770"/>
                    </a:cubicBezTo>
                    <a:cubicBezTo>
                      <a:pt x="1596264" y="68580"/>
                      <a:pt x="1589974" y="74930"/>
                      <a:pt x="1575297" y="73660"/>
                    </a:cubicBezTo>
                    <a:cubicBezTo>
                      <a:pt x="1573200" y="73660"/>
                      <a:pt x="1569007" y="76200"/>
                      <a:pt x="1564813" y="76200"/>
                    </a:cubicBezTo>
                    <a:cubicBezTo>
                      <a:pt x="1560620" y="77470"/>
                      <a:pt x="1554330" y="77470"/>
                      <a:pt x="1550136" y="78740"/>
                    </a:cubicBezTo>
                    <a:lnTo>
                      <a:pt x="1545943" y="78740"/>
                    </a:lnTo>
                    <a:cubicBezTo>
                      <a:pt x="1533363" y="81280"/>
                      <a:pt x="1522879" y="83820"/>
                      <a:pt x="1510299" y="85090"/>
                    </a:cubicBezTo>
                    <a:lnTo>
                      <a:pt x="1501912" y="85090"/>
                    </a:lnTo>
                    <a:cubicBezTo>
                      <a:pt x="1491429" y="85090"/>
                      <a:pt x="1483042" y="83820"/>
                      <a:pt x="1472559" y="83820"/>
                    </a:cubicBezTo>
                    <a:cubicBezTo>
                      <a:pt x="1462075" y="83820"/>
                      <a:pt x="1451592" y="86360"/>
                      <a:pt x="1441109" y="86360"/>
                    </a:cubicBezTo>
                    <a:cubicBezTo>
                      <a:pt x="1428528" y="86360"/>
                      <a:pt x="1413852" y="86360"/>
                      <a:pt x="1403368" y="81280"/>
                    </a:cubicBezTo>
                    <a:cubicBezTo>
                      <a:pt x="1401271" y="80010"/>
                      <a:pt x="1394981" y="80010"/>
                      <a:pt x="1390788" y="81280"/>
                    </a:cubicBezTo>
                    <a:cubicBezTo>
                      <a:pt x="1376111" y="82550"/>
                      <a:pt x="1361434" y="83820"/>
                      <a:pt x="1348854" y="86360"/>
                    </a:cubicBezTo>
                    <a:cubicBezTo>
                      <a:pt x="1336274" y="88900"/>
                      <a:pt x="1329984" y="86360"/>
                      <a:pt x="1325790" y="80010"/>
                    </a:cubicBezTo>
                    <a:cubicBezTo>
                      <a:pt x="1323694" y="77470"/>
                      <a:pt x="1319500" y="74930"/>
                      <a:pt x="1315307" y="72390"/>
                    </a:cubicBezTo>
                    <a:cubicBezTo>
                      <a:pt x="1309017" y="69850"/>
                      <a:pt x="1302727" y="66040"/>
                      <a:pt x="1296437" y="66040"/>
                    </a:cubicBezTo>
                    <a:cubicBezTo>
                      <a:pt x="1281760" y="66040"/>
                      <a:pt x="1273373" y="60960"/>
                      <a:pt x="1262890" y="57150"/>
                    </a:cubicBezTo>
                    <a:cubicBezTo>
                      <a:pt x="1246116" y="50800"/>
                      <a:pt x="1231439" y="43180"/>
                      <a:pt x="1210472" y="44450"/>
                    </a:cubicBezTo>
                    <a:lnTo>
                      <a:pt x="1210472" y="38100"/>
                    </a:lnTo>
                    <a:cubicBezTo>
                      <a:pt x="1214666" y="38100"/>
                      <a:pt x="1218859" y="38100"/>
                      <a:pt x="1223053" y="36830"/>
                    </a:cubicBezTo>
                    <a:cubicBezTo>
                      <a:pt x="1216763" y="34290"/>
                      <a:pt x="1216763" y="30480"/>
                      <a:pt x="1212569" y="27940"/>
                    </a:cubicBezTo>
                    <a:cubicBezTo>
                      <a:pt x="1204182" y="24130"/>
                      <a:pt x="1195796" y="22860"/>
                      <a:pt x="1187409" y="20320"/>
                    </a:cubicBezTo>
                    <a:cubicBezTo>
                      <a:pt x="1181119" y="19050"/>
                      <a:pt x="1172732" y="19050"/>
                      <a:pt x="1176925" y="25400"/>
                    </a:cubicBezTo>
                    <a:cubicBezTo>
                      <a:pt x="1166442" y="26670"/>
                      <a:pt x="1158055" y="26670"/>
                      <a:pt x="1153862" y="29210"/>
                    </a:cubicBezTo>
                    <a:cubicBezTo>
                      <a:pt x="1145475" y="33020"/>
                      <a:pt x="1137088" y="30480"/>
                      <a:pt x="1130798" y="27940"/>
                    </a:cubicBezTo>
                    <a:cubicBezTo>
                      <a:pt x="1126605" y="26670"/>
                      <a:pt x="1122411" y="25400"/>
                      <a:pt x="1118218" y="26670"/>
                    </a:cubicBezTo>
                    <a:cubicBezTo>
                      <a:pt x="1093058" y="34290"/>
                      <a:pt x="1067897" y="30480"/>
                      <a:pt x="1042737" y="30480"/>
                    </a:cubicBezTo>
                    <a:cubicBezTo>
                      <a:pt x="1038544" y="30480"/>
                      <a:pt x="1034350" y="29210"/>
                      <a:pt x="1028060" y="29210"/>
                    </a:cubicBezTo>
                    <a:cubicBezTo>
                      <a:pt x="1019674" y="27940"/>
                      <a:pt x="1013384" y="25400"/>
                      <a:pt x="1004997" y="24130"/>
                    </a:cubicBezTo>
                    <a:cubicBezTo>
                      <a:pt x="996610" y="22860"/>
                      <a:pt x="986127" y="21590"/>
                      <a:pt x="977740" y="20320"/>
                    </a:cubicBezTo>
                    <a:lnTo>
                      <a:pt x="971450" y="20320"/>
                    </a:lnTo>
                    <a:cubicBezTo>
                      <a:pt x="956773" y="20320"/>
                      <a:pt x="942096" y="21590"/>
                      <a:pt x="929516" y="21590"/>
                    </a:cubicBezTo>
                    <a:cubicBezTo>
                      <a:pt x="919033" y="21590"/>
                      <a:pt x="908549" y="19050"/>
                      <a:pt x="895969" y="17780"/>
                    </a:cubicBezTo>
                    <a:cubicBezTo>
                      <a:pt x="893872" y="7620"/>
                      <a:pt x="877099" y="10160"/>
                      <a:pt x="866615" y="5080"/>
                    </a:cubicBezTo>
                    <a:cubicBezTo>
                      <a:pt x="864519" y="3810"/>
                      <a:pt x="860325" y="5080"/>
                      <a:pt x="858228" y="5080"/>
                    </a:cubicBezTo>
                    <a:cubicBezTo>
                      <a:pt x="845648" y="3810"/>
                      <a:pt x="837262" y="7620"/>
                      <a:pt x="833068" y="13970"/>
                    </a:cubicBezTo>
                    <a:cubicBezTo>
                      <a:pt x="826778" y="20320"/>
                      <a:pt x="810005" y="22860"/>
                      <a:pt x="816295" y="33020"/>
                    </a:cubicBezTo>
                    <a:cubicBezTo>
                      <a:pt x="818391" y="34290"/>
                      <a:pt x="822585" y="35560"/>
                      <a:pt x="824681" y="38100"/>
                    </a:cubicBezTo>
                    <a:cubicBezTo>
                      <a:pt x="824681" y="41910"/>
                      <a:pt x="822585" y="44450"/>
                      <a:pt x="816295" y="43180"/>
                    </a:cubicBezTo>
                    <a:cubicBezTo>
                      <a:pt x="814198" y="43180"/>
                      <a:pt x="812101" y="45720"/>
                      <a:pt x="810005" y="46990"/>
                    </a:cubicBezTo>
                    <a:cubicBezTo>
                      <a:pt x="807908" y="48260"/>
                      <a:pt x="807908" y="50800"/>
                      <a:pt x="805811" y="50800"/>
                    </a:cubicBezTo>
                    <a:cubicBezTo>
                      <a:pt x="793231" y="53340"/>
                      <a:pt x="784844" y="59690"/>
                      <a:pt x="770167" y="58420"/>
                    </a:cubicBezTo>
                    <a:lnTo>
                      <a:pt x="765974" y="58420"/>
                    </a:lnTo>
                    <a:cubicBezTo>
                      <a:pt x="753394" y="64770"/>
                      <a:pt x="740814" y="63500"/>
                      <a:pt x="726137" y="62230"/>
                    </a:cubicBezTo>
                    <a:cubicBezTo>
                      <a:pt x="719847" y="60960"/>
                      <a:pt x="711460" y="62230"/>
                      <a:pt x="703073" y="62230"/>
                    </a:cubicBezTo>
                    <a:cubicBezTo>
                      <a:pt x="696783" y="62230"/>
                      <a:pt x="690493" y="62230"/>
                      <a:pt x="684203" y="59690"/>
                    </a:cubicBezTo>
                    <a:cubicBezTo>
                      <a:pt x="675816" y="57150"/>
                      <a:pt x="667430" y="53340"/>
                      <a:pt x="659043" y="50800"/>
                    </a:cubicBezTo>
                    <a:cubicBezTo>
                      <a:pt x="650656" y="48260"/>
                      <a:pt x="640173" y="48260"/>
                      <a:pt x="640173" y="39370"/>
                    </a:cubicBezTo>
                    <a:cubicBezTo>
                      <a:pt x="640173" y="38100"/>
                      <a:pt x="635979" y="36830"/>
                      <a:pt x="635979" y="35560"/>
                    </a:cubicBezTo>
                    <a:cubicBezTo>
                      <a:pt x="621302" y="43180"/>
                      <a:pt x="608722" y="49530"/>
                      <a:pt x="596142" y="55880"/>
                    </a:cubicBezTo>
                    <a:cubicBezTo>
                      <a:pt x="589852" y="59690"/>
                      <a:pt x="581465" y="64770"/>
                      <a:pt x="585659" y="71120"/>
                    </a:cubicBezTo>
                    <a:cubicBezTo>
                      <a:pt x="585659" y="72390"/>
                      <a:pt x="583562" y="73660"/>
                      <a:pt x="583562" y="74930"/>
                    </a:cubicBezTo>
                    <a:cubicBezTo>
                      <a:pt x="581465" y="77470"/>
                      <a:pt x="579369" y="80010"/>
                      <a:pt x="575175" y="81280"/>
                    </a:cubicBezTo>
                    <a:cubicBezTo>
                      <a:pt x="570982" y="85090"/>
                      <a:pt x="566788" y="88900"/>
                      <a:pt x="562595" y="93980"/>
                    </a:cubicBezTo>
                    <a:lnTo>
                      <a:pt x="550015" y="101600"/>
                    </a:lnTo>
                    <a:cubicBezTo>
                      <a:pt x="545821" y="105410"/>
                      <a:pt x="541628" y="109220"/>
                      <a:pt x="535338" y="111760"/>
                    </a:cubicBezTo>
                    <a:cubicBezTo>
                      <a:pt x="520661" y="119380"/>
                      <a:pt x="505984" y="127000"/>
                      <a:pt x="489211" y="134620"/>
                    </a:cubicBezTo>
                    <a:cubicBezTo>
                      <a:pt x="480824" y="139700"/>
                      <a:pt x="470341" y="143510"/>
                      <a:pt x="461954" y="148590"/>
                    </a:cubicBezTo>
                    <a:cubicBezTo>
                      <a:pt x="447277" y="156210"/>
                      <a:pt x="430503" y="162560"/>
                      <a:pt x="422117" y="173990"/>
                    </a:cubicBezTo>
                    <a:cubicBezTo>
                      <a:pt x="422117" y="175260"/>
                      <a:pt x="417923" y="176530"/>
                      <a:pt x="415827" y="177800"/>
                    </a:cubicBezTo>
                    <a:cubicBezTo>
                      <a:pt x="405343" y="182880"/>
                      <a:pt x="388570" y="182880"/>
                      <a:pt x="388570" y="193040"/>
                    </a:cubicBezTo>
                    <a:cubicBezTo>
                      <a:pt x="371796" y="193040"/>
                      <a:pt x="363409" y="200660"/>
                      <a:pt x="355023" y="207010"/>
                    </a:cubicBezTo>
                    <a:cubicBezTo>
                      <a:pt x="348733" y="212090"/>
                      <a:pt x="342442" y="218440"/>
                      <a:pt x="334056" y="222250"/>
                    </a:cubicBezTo>
                    <a:cubicBezTo>
                      <a:pt x="325669" y="224790"/>
                      <a:pt x="315185" y="223520"/>
                      <a:pt x="304702" y="223520"/>
                    </a:cubicBezTo>
                    <a:cubicBezTo>
                      <a:pt x="300509" y="223520"/>
                      <a:pt x="296315" y="223520"/>
                      <a:pt x="296315" y="224790"/>
                    </a:cubicBezTo>
                    <a:cubicBezTo>
                      <a:pt x="287928" y="229870"/>
                      <a:pt x="277445" y="233680"/>
                      <a:pt x="271155" y="240030"/>
                    </a:cubicBezTo>
                    <a:cubicBezTo>
                      <a:pt x="264865" y="246380"/>
                      <a:pt x="258575" y="250190"/>
                      <a:pt x="248091" y="251460"/>
                    </a:cubicBezTo>
                    <a:cubicBezTo>
                      <a:pt x="237608" y="252730"/>
                      <a:pt x="227124" y="259080"/>
                      <a:pt x="212448" y="255270"/>
                    </a:cubicBezTo>
                    <a:cubicBezTo>
                      <a:pt x="199867" y="252730"/>
                      <a:pt x="185191" y="255270"/>
                      <a:pt x="176804" y="250190"/>
                    </a:cubicBezTo>
                    <a:cubicBezTo>
                      <a:pt x="160030" y="251460"/>
                      <a:pt x="147450" y="254000"/>
                      <a:pt x="132773" y="255270"/>
                    </a:cubicBezTo>
                    <a:cubicBezTo>
                      <a:pt x="116000" y="257810"/>
                      <a:pt x="97130" y="256540"/>
                      <a:pt x="82453" y="264160"/>
                    </a:cubicBezTo>
                    <a:cubicBezTo>
                      <a:pt x="69873" y="270510"/>
                      <a:pt x="59389" y="276860"/>
                      <a:pt x="40519" y="275590"/>
                    </a:cubicBezTo>
                    <a:cubicBezTo>
                      <a:pt x="42616" y="283210"/>
                      <a:pt x="44712" y="289560"/>
                      <a:pt x="46809" y="297180"/>
                    </a:cubicBezTo>
                    <a:cubicBezTo>
                      <a:pt x="51002" y="317500"/>
                      <a:pt x="55196" y="337820"/>
                      <a:pt x="57293" y="358140"/>
                    </a:cubicBezTo>
                    <a:cubicBezTo>
                      <a:pt x="63583" y="383540"/>
                      <a:pt x="65679" y="407670"/>
                      <a:pt x="61486" y="431800"/>
                    </a:cubicBezTo>
                    <a:cubicBezTo>
                      <a:pt x="57293" y="466090"/>
                      <a:pt x="38422" y="1639570"/>
                      <a:pt x="19552" y="1671320"/>
                    </a:cubicBezTo>
                    <a:lnTo>
                      <a:pt x="682" y="1697990"/>
                    </a:lnTo>
                    <a:cubicBezTo>
                      <a:pt x="-1858" y="1704340"/>
                      <a:pt x="2779" y="1708150"/>
                      <a:pt x="13262" y="1709420"/>
                    </a:cubicBezTo>
                    <a:cubicBezTo>
                      <a:pt x="25842" y="1710690"/>
                      <a:pt x="30036" y="1715770"/>
                      <a:pt x="34229" y="1722120"/>
                    </a:cubicBezTo>
                    <a:cubicBezTo>
                      <a:pt x="38422" y="1732280"/>
                      <a:pt x="32132" y="1742440"/>
                      <a:pt x="40519" y="1752600"/>
                    </a:cubicBezTo>
                    <a:cubicBezTo>
                      <a:pt x="44712" y="1757680"/>
                      <a:pt x="40519" y="1766570"/>
                      <a:pt x="38422" y="1774190"/>
                    </a:cubicBezTo>
                    <a:cubicBezTo>
                      <a:pt x="36326" y="1784350"/>
                      <a:pt x="40519" y="1794510"/>
                      <a:pt x="46809" y="1803400"/>
                    </a:cubicBezTo>
                    <a:cubicBezTo>
                      <a:pt x="61486" y="1818640"/>
                      <a:pt x="63583" y="1836420"/>
                      <a:pt x="63583" y="1852930"/>
                    </a:cubicBezTo>
                    <a:cubicBezTo>
                      <a:pt x="63583" y="1856740"/>
                      <a:pt x="65679" y="1860550"/>
                      <a:pt x="67776" y="1863090"/>
                    </a:cubicBezTo>
                    <a:cubicBezTo>
                      <a:pt x="71969" y="1865630"/>
                      <a:pt x="80356" y="1868170"/>
                      <a:pt x="88743" y="1869440"/>
                    </a:cubicBezTo>
                    <a:lnTo>
                      <a:pt x="139063" y="1884680"/>
                    </a:lnTo>
                    <a:cubicBezTo>
                      <a:pt x="162127" y="1892300"/>
                      <a:pt x="180997" y="1891030"/>
                      <a:pt x="201964" y="1882140"/>
                    </a:cubicBezTo>
                    <a:cubicBezTo>
                      <a:pt x="204061" y="1880870"/>
                      <a:pt x="210351" y="1879600"/>
                      <a:pt x="212448" y="1879600"/>
                    </a:cubicBezTo>
                    <a:cubicBezTo>
                      <a:pt x="227124" y="1880870"/>
                      <a:pt x="241801" y="1880870"/>
                      <a:pt x="254381" y="1888490"/>
                    </a:cubicBezTo>
                    <a:cubicBezTo>
                      <a:pt x="269058" y="1896110"/>
                      <a:pt x="290025" y="1901190"/>
                      <a:pt x="306799" y="1907540"/>
                    </a:cubicBezTo>
                    <a:cubicBezTo>
                      <a:pt x="317282" y="1911350"/>
                      <a:pt x="329862" y="1916430"/>
                      <a:pt x="336152" y="1921510"/>
                    </a:cubicBezTo>
                    <a:cubicBezTo>
                      <a:pt x="340346" y="1924050"/>
                      <a:pt x="344539" y="1926590"/>
                      <a:pt x="348733" y="1927860"/>
                    </a:cubicBezTo>
                    <a:cubicBezTo>
                      <a:pt x="371796" y="1932940"/>
                      <a:pt x="384376" y="1945640"/>
                      <a:pt x="399053" y="1955800"/>
                    </a:cubicBezTo>
                    <a:cubicBezTo>
                      <a:pt x="411633" y="1964690"/>
                      <a:pt x="428407" y="1969770"/>
                      <a:pt x="447277" y="1971040"/>
                    </a:cubicBezTo>
                    <a:cubicBezTo>
                      <a:pt x="468244" y="1973580"/>
                      <a:pt x="489211" y="1974850"/>
                      <a:pt x="510178" y="1977390"/>
                    </a:cubicBezTo>
                    <a:cubicBezTo>
                      <a:pt x="518564" y="1978660"/>
                      <a:pt x="529048" y="1979930"/>
                      <a:pt x="537435" y="1982470"/>
                    </a:cubicBezTo>
                    <a:cubicBezTo>
                      <a:pt x="547918" y="1985010"/>
                      <a:pt x="558402" y="1985010"/>
                      <a:pt x="566788" y="1988820"/>
                    </a:cubicBezTo>
                    <a:cubicBezTo>
                      <a:pt x="579369" y="1995170"/>
                      <a:pt x="591949" y="1998980"/>
                      <a:pt x="608722" y="1996440"/>
                    </a:cubicBezTo>
                    <a:cubicBezTo>
                      <a:pt x="615012" y="1995170"/>
                      <a:pt x="623399" y="1997710"/>
                      <a:pt x="629689" y="1998980"/>
                    </a:cubicBezTo>
                    <a:cubicBezTo>
                      <a:pt x="631786" y="1998980"/>
                      <a:pt x="633882" y="2000250"/>
                      <a:pt x="635979" y="2000250"/>
                    </a:cubicBezTo>
                    <a:cubicBezTo>
                      <a:pt x="659043" y="2001520"/>
                      <a:pt x="680010" y="1998980"/>
                      <a:pt x="700977" y="1996440"/>
                    </a:cubicBezTo>
                    <a:cubicBezTo>
                      <a:pt x="709363" y="1995170"/>
                      <a:pt x="717750" y="1993900"/>
                      <a:pt x="726137" y="1991360"/>
                    </a:cubicBezTo>
                    <a:cubicBezTo>
                      <a:pt x="749201" y="1985010"/>
                      <a:pt x="772264" y="1978660"/>
                      <a:pt x="793231" y="1971040"/>
                    </a:cubicBezTo>
                    <a:cubicBezTo>
                      <a:pt x="807908" y="1965960"/>
                      <a:pt x="822585" y="1960880"/>
                      <a:pt x="839358" y="1965960"/>
                    </a:cubicBezTo>
                    <a:lnTo>
                      <a:pt x="847745" y="1965960"/>
                    </a:lnTo>
                    <a:cubicBezTo>
                      <a:pt x="862422" y="1965960"/>
                      <a:pt x="877099" y="1964690"/>
                      <a:pt x="889679" y="1963420"/>
                    </a:cubicBezTo>
                    <a:cubicBezTo>
                      <a:pt x="891775" y="1963420"/>
                      <a:pt x="895969" y="1963420"/>
                      <a:pt x="895969" y="1962150"/>
                    </a:cubicBezTo>
                    <a:cubicBezTo>
                      <a:pt x="902259" y="1957070"/>
                      <a:pt x="912742" y="1957070"/>
                      <a:pt x="923226" y="1955800"/>
                    </a:cubicBezTo>
                    <a:cubicBezTo>
                      <a:pt x="939999" y="1954530"/>
                      <a:pt x="956773" y="1954530"/>
                      <a:pt x="969353" y="1948180"/>
                    </a:cubicBezTo>
                    <a:cubicBezTo>
                      <a:pt x="981933" y="1943100"/>
                      <a:pt x="994513" y="1941830"/>
                      <a:pt x="1009190" y="1940560"/>
                    </a:cubicBezTo>
                    <a:cubicBezTo>
                      <a:pt x="1011287" y="1940560"/>
                      <a:pt x="1015480" y="1939290"/>
                      <a:pt x="1017577" y="1939290"/>
                    </a:cubicBezTo>
                    <a:cubicBezTo>
                      <a:pt x="1028060" y="1938020"/>
                      <a:pt x="1038544" y="1934210"/>
                      <a:pt x="1046931" y="1935480"/>
                    </a:cubicBezTo>
                    <a:cubicBezTo>
                      <a:pt x="1065801" y="1938020"/>
                      <a:pt x="1074188" y="1934210"/>
                      <a:pt x="1086768" y="1924050"/>
                    </a:cubicBezTo>
                    <a:cubicBezTo>
                      <a:pt x="1088864" y="1921510"/>
                      <a:pt x="1095154" y="1920240"/>
                      <a:pt x="1099348" y="1918970"/>
                    </a:cubicBezTo>
                    <a:cubicBezTo>
                      <a:pt x="1109831" y="1917700"/>
                      <a:pt x="1120315" y="1918970"/>
                      <a:pt x="1130798" y="1917700"/>
                    </a:cubicBezTo>
                    <a:cubicBezTo>
                      <a:pt x="1137088" y="1917700"/>
                      <a:pt x="1143378" y="1913890"/>
                      <a:pt x="1147572" y="1913890"/>
                    </a:cubicBezTo>
                    <a:cubicBezTo>
                      <a:pt x="1164345" y="1915160"/>
                      <a:pt x="1183216" y="1911350"/>
                      <a:pt x="1197892" y="1917700"/>
                    </a:cubicBezTo>
                    <a:cubicBezTo>
                      <a:pt x="1199989" y="1918970"/>
                      <a:pt x="1204182" y="1918970"/>
                      <a:pt x="1208376" y="1918970"/>
                    </a:cubicBezTo>
                    <a:cubicBezTo>
                      <a:pt x="1235633" y="1920240"/>
                      <a:pt x="1258696" y="1925320"/>
                      <a:pt x="1277567" y="1935480"/>
                    </a:cubicBezTo>
                    <a:cubicBezTo>
                      <a:pt x="1283857" y="1939290"/>
                      <a:pt x="1292243" y="1941830"/>
                      <a:pt x="1298533" y="1944370"/>
                    </a:cubicBezTo>
                    <a:cubicBezTo>
                      <a:pt x="1304824" y="1946910"/>
                      <a:pt x="1313210" y="1946910"/>
                      <a:pt x="1319500" y="1948180"/>
                    </a:cubicBezTo>
                    <a:cubicBezTo>
                      <a:pt x="1325790" y="1949450"/>
                      <a:pt x="1329984" y="1950720"/>
                      <a:pt x="1336274" y="1950720"/>
                    </a:cubicBezTo>
                    <a:cubicBezTo>
                      <a:pt x="1346757" y="1950720"/>
                      <a:pt x="1355144" y="1953260"/>
                      <a:pt x="1361434" y="1958340"/>
                    </a:cubicBezTo>
                    <a:cubicBezTo>
                      <a:pt x="1363531" y="1959610"/>
                      <a:pt x="1365628" y="1960880"/>
                      <a:pt x="1367724" y="1963420"/>
                    </a:cubicBezTo>
                    <a:cubicBezTo>
                      <a:pt x="1365628" y="1967230"/>
                      <a:pt x="1378208" y="1977390"/>
                      <a:pt x="1386594" y="1977390"/>
                    </a:cubicBezTo>
                    <a:cubicBezTo>
                      <a:pt x="1401271" y="1977390"/>
                      <a:pt x="1415948" y="1979930"/>
                      <a:pt x="1428528" y="1986280"/>
                    </a:cubicBezTo>
                    <a:cubicBezTo>
                      <a:pt x="1430625" y="1987550"/>
                      <a:pt x="1434818" y="1987550"/>
                      <a:pt x="1439012" y="1986280"/>
                    </a:cubicBezTo>
                    <a:cubicBezTo>
                      <a:pt x="1445302" y="1985010"/>
                      <a:pt x="1449495" y="1985010"/>
                      <a:pt x="1453689" y="1988820"/>
                    </a:cubicBezTo>
                    <a:cubicBezTo>
                      <a:pt x="1455785" y="1990090"/>
                      <a:pt x="1464172" y="1990090"/>
                      <a:pt x="1468365" y="1990090"/>
                    </a:cubicBezTo>
                    <a:cubicBezTo>
                      <a:pt x="1478849" y="1990090"/>
                      <a:pt x="1491429" y="1988820"/>
                      <a:pt x="1501912" y="1990090"/>
                    </a:cubicBezTo>
                    <a:cubicBezTo>
                      <a:pt x="1520783" y="1991360"/>
                      <a:pt x="1537556" y="1992630"/>
                      <a:pt x="1556427" y="1995170"/>
                    </a:cubicBezTo>
                    <a:cubicBezTo>
                      <a:pt x="1560620" y="1995170"/>
                      <a:pt x="1564813" y="1996440"/>
                      <a:pt x="1566910" y="1997710"/>
                    </a:cubicBezTo>
                    <a:cubicBezTo>
                      <a:pt x="1571103" y="2004060"/>
                      <a:pt x="1581587" y="2004060"/>
                      <a:pt x="1587877" y="2005330"/>
                    </a:cubicBezTo>
                    <a:cubicBezTo>
                      <a:pt x="1594167" y="2006600"/>
                      <a:pt x="1602554" y="2007870"/>
                      <a:pt x="1606747" y="2007870"/>
                    </a:cubicBezTo>
                    <a:cubicBezTo>
                      <a:pt x="1608844" y="2006600"/>
                      <a:pt x="1613037" y="2005330"/>
                      <a:pt x="1617230" y="2002790"/>
                    </a:cubicBezTo>
                    <a:cubicBezTo>
                      <a:pt x="1608844" y="2002790"/>
                      <a:pt x="1604650" y="2004060"/>
                      <a:pt x="1600457" y="2004060"/>
                    </a:cubicBezTo>
                    <a:cubicBezTo>
                      <a:pt x="1608844" y="1997710"/>
                      <a:pt x="1617230" y="1996440"/>
                      <a:pt x="1627714" y="2000250"/>
                    </a:cubicBezTo>
                    <a:cubicBezTo>
                      <a:pt x="1640294" y="2006600"/>
                      <a:pt x="1650778" y="2006600"/>
                      <a:pt x="1665454" y="2000250"/>
                    </a:cubicBezTo>
                    <a:lnTo>
                      <a:pt x="1678034" y="1996440"/>
                    </a:lnTo>
                    <a:lnTo>
                      <a:pt x="1678034" y="1990090"/>
                    </a:lnTo>
                    <a:cubicBezTo>
                      <a:pt x="1684325" y="1991360"/>
                      <a:pt x="1690615" y="1993900"/>
                      <a:pt x="1694808" y="1993900"/>
                    </a:cubicBezTo>
                    <a:cubicBezTo>
                      <a:pt x="1707388" y="1990090"/>
                      <a:pt x="1719968" y="1986280"/>
                      <a:pt x="1730452" y="1981200"/>
                    </a:cubicBezTo>
                    <a:cubicBezTo>
                      <a:pt x="1743032" y="1976120"/>
                      <a:pt x="1753515" y="1969770"/>
                      <a:pt x="1763999" y="1964690"/>
                    </a:cubicBezTo>
                    <a:cubicBezTo>
                      <a:pt x="1766096" y="1964690"/>
                      <a:pt x="1766096" y="1963420"/>
                      <a:pt x="1768192" y="1963420"/>
                    </a:cubicBezTo>
                    <a:cubicBezTo>
                      <a:pt x="1782869" y="1960880"/>
                      <a:pt x="1795449" y="1959610"/>
                      <a:pt x="1810126" y="1957070"/>
                    </a:cubicBezTo>
                    <a:cubicBezTo>
                      <a:pt x="1818513" y="1955800"/>
                      <a:pt x="1824803" y="1953260"/>
                      <a:pt x="1833190" y="1951990"/>
                    </a:cubicBezTo>
                    <a:cubicBezTo>
                      <a:pt x="1839480" y="1950720"/>
                      <a:pt x="1843673" y="1950720"/>
                      <a:pt x="1849963" y="1949450"/>
                    </a:cubicBezTo>
                    <a:lnTo>
                      <a:pt x="1870930" y="1949450"/>
                    </a:lnTo>
                    <a:cubicBezTo>
                      <a:pt x="1875124" y="1949450"/>
                      <a:pt x="1881414" y="1949450"/>
                      <a:pt x="1885607" y="1948180"/>
                    </a:cubicBezTo>
                    <a:cubicBezTo>
                      <a:pt x="1887704" y="1945640"/>
                      <a:pt x="1891897" y="1941830"/>
                      <a:pt x="1893994" y="1941830"/>
                    </a:cubicBezTo>
                    <a:cubicBezTo>
                      <a:pt x="1900284" y="1941830"/>
                      <a:pt x="1904477" y="1944370"/>
                      <a:pt x="1910767" y="1945640"/>
                    </a:cubicBezTo>
                    <a:cubicBezTo>
                      <a:pt x="1912864" y="1945640"/>
                      <a:pt x="1912864" y="1946910"/>
                      <a:pt x="1912864" y="1948180"/>
                    </a:cubicBezTo>
                    <a:cubicBezTo>
                      <a:pt x="1921251" y="1953260"/>
                      <a:pt x="1927541" y="1959610"/>
                      <a:pt x="1935928" y="1964690"/>
                    </a:cubicBezTo>
                    <a:cubicBezTo>
                      <a:pt x="1946411" y="1971040"/>
                      <a:pt x="1956894" y="1971040"/>
                      <a:pt x="1963184" y="1967230"/>
                    </a:cubicBezTo>
                    <a:cubicBezTo>
                      <a:pt x="1973668" y="1962150"/>
                      <a:pt x="1982055" y="1958340"/>
                      <a:pt x="1996732" y="1960880"/>
                    </a:cubicBezTo>
                    <a:cubicBezTo>
                      <a:pt x="1998828" y="1960880"/>
                      <a:pt x="2003022" y="1962150"/>
                      <a:pt x="2005118" y="1960880"/>
                    </a:cubicBezTo>
                    <a:cubicBezTo>
                      <a:pt x="2015602" y="1958340"/>
                      <a:pt x="2028182" y="1955800"/>
                      <a:pt x="2038665" y="1951990"/>
                    </a:cubicBezTo>
                    <a:cubicBezTo>
                      <a:pt x="2044955" y="1950720"/>
                      <a:pt x="2053342" y="1950720"/>
                      <a:pt x="2055439" y="1948180"/>
                    </a:cubicBezTo>
                    <a:cubicBezTo>
                      <a:pt x="2061729" y="1940560"/>
                      <a:pt x="2072213" y="1936750"/>
                      <a:pt x="2082696" y="1931670"/>
                    </a:cubicBezTo>
                    <a:cubicBezTo>
                      <a:pt x="2088986" y="1927860"/>
                      <a:pt x="2095276" y="1922780"/>
                      <a:pt x="2101566" y="1921510"/>
                    </a:cubicBezTo>
                    <a:cubicBezTo>
                      <a:pt x="2116243" y="1918970"/>
                      <a:pt x="2126726" y="1911350"/>
                      <a:pt x="2139306" y="1906270"/>
                    </a:cubicBezTo>
                    <a:cubicBezTo>
                      <a:pt x="2149790" y="1902460"/>
                      <a:pt x="2156080" y="1894840"/>
                      <a:pt x="2166564" y="1893570"/>
                    </a:cubicBezTo>
                    <a:cubicBezTo>
                      <a:pt x="2183337" y="1891030"/>
                      <a:pt x="2195917" y="1884680"/>
                      <a:pt x="2210594" y="1878330"/>
                    </a:cubicBezTo>
                    <a:cubicBezTo>
                      <a:pt x="2218981" y="1874520"/>
                      <a:pt x="2229464" y="1871980"/>
                      <a:pt x="2239948" y="1873250"/>
                    </a:cubicBezTo>
                    <a:cubicBezTo>
                      <a:pt x="2246238" y="1874520"/>
                      <a:pt x="2254624" y="1873250"/>
                      <a:pt x="2258818" y="1871980"/>
                    </a:cubicBezTo>
                    <a:cubicBezTo>
                      <a:pt x="2267205" y="1869440"/>
                      <a:pt x="2275591" y="1865630"/>
                      <a:pt x="2283978" y="1863090"/>
                    </a:cubicBezTo>
                    <a:cubicBezTo>
                      <a:pt x="2290268" y="1860550"/>
                      <a:pt x="2296558" y="1858010"/>
                      <a:pt x="2302848" y="1858010"/>
                    </a:cubicBezTo>
                    <a:cubicBezTo>
                      <a:pt x="2323815" y="1856740"/>
                      <a:pt x="2340589" y="1854200"/>
                      <a:pt x="2351072" y="1841500"/>
                    </a:cubicBezTo>
                    <a:cubicBezTo>
                      <a:pt x="2355266" y="1836420"/>
                      <a:pt x="2376233" y="1830070"/>
                      <a:pt x="2384619" y="1832610"/>
                    </a:cubicBezTo>
                    <a:cubicBezTo>
                      <a:pt x="2399296" y="1836420"/>
                      <a:pt x="2409780" y="1833880"/>
                      <a:pt x="2418166" y="1826260"/>
                    </a:cubicBezTo>
                    <a:cubicBezTo>
                      <a:pt x="2424456" y="1822450"/>
                      <a:pt x="2432843" y="1823720"/>
                      <a:pt x="2439133" y="1826260"/>
                    </a:cubicBezTo>
                    <a:cubicBezTo>
                      <a:pt x="2443327" y="1828800"/>
                      <a:pt x="2447520" y="1830070"/>
                      <a:pt x="2451713" y="1830070"/>
                    </a:cubicBezTo>
                    <a:cubicBezTo>
                      <a:pt x="2466390" y="1831340"/>
                      <a:pt x="2483164" y="1830070"/>
                      <a:pt x="2497841" y="1831340"/>
                    </a:cubicBezTo>
                    <a:cubicBezTo>
                      <a:pt x="2510421" y="1832610"/>
                      <a:pt x="2523001" y="1830070"/>
                      <a:pt x="2531388" y="1824990"/>
                    </a:cubicBezTo>
                    <a:cubicBezTo>
                      <a:pt x="2539774" y="1819910"/>
                      <a:pt x="2546065" y="1819910"/>
                      <a:pt x="2558645" y="1822450"/>
                    </a:cubicBezTo>
                    <a:cubicBezTo>
                      <a:pt x="2569128" y="1824990"/>
                      <a:pt x="2577515" y="1831340"/>
                      <a:pt x="2592192" y="1830070"/>
                    </a:cubicBezTo>
                    <a:cubicBezTo>
                      <a:pt x="2604772" y="1828800"/>
                      <a:pt x="2619449" y="1832610"/>
                      <a:pt x="2634126" y="1828800"/>
                    </a:cubicBezTo>
                    <a:lnTo>
                      <a:pt x="2642512" y="1828800"/>
                    </a:lnTo>
                    <a:cubicBezTo>
                      <a:pt x="2655092" y="1831340"/>
                      <a:pt x="2667673" y="1832610"/>
                      <a:pt x="2678156" y="1838960"/>
                    </a:cubicBezTo>
                    <a:cubicBezTo>
                      <a:pt x="2690736" y="1845310"/>
                      <a:pt x="2692833" y="1798320"/>
                      <a:pt x="2705413" y="1803400"/>
                    </a:cubicBezTo>
                    <a:cubicBezTo>
                      <a:pt x="2724283" y="1811020"/>
                      <a:pt x="2720090" y="1803400"/>
                      <a:pt x="2738960" y="1809750"/>
                    </a:cubicBezTo>
                    <a:cubicBezTo>
                      <a:pt x="2753637" y="1813560"/>
                      <a:pt x="2747347" y="1799590"/>
                      <a:pt x="2764120" y="1802130"/>
                    </a:cubicBezTo>
                    <a:cubicBezTo>
                      <a:pt x="2766217" y="1802130"/>
                      <a:pt x="2791377" y="1812290"/>
                      <a:pt x="2791377" y="1811020"/>
                    </a:cubicBezTo>
                    <a:cubicBezTo>
                      <a:pt x="2801861" y="1807210"/>
                      <a:pt x="2812344" y="1769110"/>
                      <a:pt x="2822828" y="1770380"/>
                    </a:cubicBezTo>
                    <a:cubicBezTo>
                      <a:pt x="2843795" y="1774190"/>
                      <a:pt x="2862665" y="1771650"/>
                      <a:pt x="2881535" y="1766570"/>
                    </a:cubicBezTo>
                    <a:cubicBezTo>
                      <a:pt x="2892019" y="1764030"/>
                      <a:pt x="2908792" y="1755140"/>
                      <a:pt x="2917179" y="1758950"/>
                    </a:cubicBezTo>
                    <a:cubicBezTo>
                      <a:pt x="2931856" y="1765300"/>
                      <a:pt x="2946533" y="1767840"/>
                      <a:pt x="2963306" y="1769110"/>
                    </a:cubicBezTo>
                    <a:cubicBezTo>
                      <a:pt x="2965403" y="1769110"/>
                      <a:pt x="2967500" y="1770380"/>
                      <a:pt x="2969596" y="1771650"/>
                    </a:cubicBezTo>
                    <a:cubicBezTo>
                      <a:pt x="2975886" y="1776730"/>
                      <a:pt x="3005240" y="1762760"/>
                      <a:pt x="3011530" y="1767840"/>
                    </a:cubicBezTo>
                    <a:cubicBezTo>
                      <a:pt x="3019917" y="1775460"/>
                      <a:pt x="3028303" y="1783080"/>
                      <a:pt x="3036690" y="1789430"/>
                    </a:cubicBezTo>
                    <a:cubicBezTo>
                      <a:pt x="3040884" y="1791970"/>
                      <a:pt x="3047174" y="1793240"/>
                      <a:pt x="3049270" y="1795780"/>
                    </a:cubicBezTo>
                    <a:cubicBezTo>
                      <a:pt x="3051367" y="1802130"/>
                      <a:pt x="3055560" y="1804670"/>
                      <a:pt x="3066044" y="1804670"/>
                    </a:cubicBezTo>
                    <a:cubicBezTo>
                      <a:pt x="3072334" y="1804670"/>
                      <a:pt x="3078624" y="1805940"/>
                      <a:pt x="3082818" y="1808480"/>
                    </a:cubicBezTo>
                    <a:cubicBezTo>
                      <a:pt x="3093301" y="1812290"/>
                      <a:pt x="3101688" y="1816100"/>
                      <a:pt x="3110074" y="1819910"/>
                    </a:cubicBezTo>
                    <a:cubicBezTo>
                      <a:pt x="3120558" y="1823720"/>
                      <a:pt x="3131041" y="1827530"/>
                      <a:pt x="3135235" y="1833880"/>
                    </a:cubicBezTo>
                    <a:cubicBezTo>
                      <a:pt x="3137331" y="1836420"/>
                      <a:pt x="3139428" y="1837690"/>
                      <a:pt x="3141525" y="1838960"/>
                    </a:cubicBezTo>
                    <a:cubicBezTo>
                      <a:pt x="3149912" y="1844040"/>
                      <a:pt x="3158298" y="1847850"/>
                      <a:pt x="3166685" y="1852930"/>
                    </a:cubicBezTo>
                    <a:cubicBezTo>
                      <a:pt x="3179265" y="1859280"/>
                      <a:pt x="3189749" y="1866900"/>
                      <a:pt x="3202329" y="1873250"/>
                    </a:cubicBezTo>
                    <a:cubicBezTo>
                      <a:pt x="3206522" y="1874520"/>
                      <a:pt x="3210716" y="1877060"/>
                      <a:pt x="3214909" y="1878330"/>
                    </a:cubicBezTo>
                    <a:cubicBezTo>
                      <a:pt x="3223296" y="1880870"/>
                      <a:pt x="3231682" y="1883410"/>
                      <a:pt x="3237973" y="1887220"/>
                    </a:cubicBezTo>
                    <a:cubicBezTo>
                      <a:pt x="3244263" y="1891030"/>
                      <a:pt x="3273616" y="1868170"/>
                      <a:pt x="3277809" y="1873250"/>
                    </a:cubicBezTo>
                    <a:cubicBezTo>
                      <a:pt x="3277809" y="1874520"/>
                      <a:pt x="3279906" y="1874520"/>
                      <a:pt x="3282003" y="1874520"/>
                    </a:cubicBezTo>
                    <a:cubicBezTo>
                      <a:pt x="3294583" y="1880870"/>
                      <a:pt x="3307164" y="1878330"/>
                      <a:pt x="3319743" y="1875790"/>
                    </a:cubicBezTo>
                    <a:cubicBezTo>
                      <a:pt x="3323937" y="1874520"/>
                      <a:pt x="3328130" y="1873250"/>
                      <a:pt x="3330227" y="1874520"/>
                    </a:cubicBezTo>
                    <a:cubicBezTo>
                      <a:pt x="3344904" y="1878330"/>
                      <a:pt x="3355387" y="1887220"/>
                      <a:pt x="3374257" y="1888490"/>
                    </a:cubicBezTo>
                    <a:cubicBezTo>
                      <a:pt x="3374257" y="1888490"/>
                      <a:pt x="3376354" y="1888490"/>
                      <a:pt x="3376354" y="1889760"/>
                    </a:cubicBezTo>
                    <a:cubicBezTo>
                      <a:pt x="3380547" y="1897380"/>
                      <a:pt x="3393128" y="1897380"/>
                      <a:pt x="3403611" y="1898650"/>
                    </a:cubicBezTo>
                    <a:cubicBezTo>
                      <a:pt x="3409901" y="1898650"/>
                      <a:pt x="3416191" y="1899920"/>
                      <a:pt x="3420385" y="1901190"/>
                    </a:cubicBezTo>
                    <a:cubicBezTo>
                      <a:pt x="3432965" y="1905000"/>
                      <a:pt x="3445545" y="1910080"/>
                      <a:pt x="3460222" y="1912620"/>
                    </a:cubicBezTo>
                    <a:cubicBezTo>
                      <a:pt x="3479092" y="1916430"/>
                      <a:pt x="3497962" y="1918970"/>
                      <a:pt x="3512639" y="1925320"/>
                    </a:cubicBezTo>
                    <a:cubicBezTo>
                      <a:pt x="3514736" y="1925320"/>
                      <a:pt x="3516832" y="1925320"/>
                      <a:pt x="3516832" y="1926590"/>
                    </a:cubicBezTo>
                    <a:cubicBezTo>
                      <a:pt x="3523123" y="1929130"/>
                      <a:pt x="3533606" y="1930400"/>
                      <a:pt x="3537799" y="1934210"/>
                    </a:cubicBezTo>
                    <a:cubicBezTo>
                      <a:pt x="3544089" y="1941830"/>
                      <a:pt x="3560863" y="1940560"/>
                      <a:pt x="3569250" y="1946910"/>
                    </a:cubicBezTo>
                    <a:lnTo>
                      <a:pt x="3571346" y="1946910"/>
                    </a:lnTo>
                    <a:cubicBezTo>
                      <a:pt x="3579733" y="1946910"/>
                      <a:pt x="3588120" y="1948180"/>
                      <a:pt x="3598603" y="1948180"/>
                    </a:cubicBezTo>
                    <a:cubicBezTo>
                      <a:pt x="3602797" y="1946910"/>
                      <a:pt x="3609087" y="1944370"/>
                      <a:pt x="3613280" y="1944370"/>
                    </a:cubicBezTo>
                    <a:cubicBezTo>
                      <a:pt x="3632151" y="1948180"/>
                      <a:pt x="3651020" y="1948180"/>
                      <a:pt x="3663601" y="1938020"/>
                    </a:cubicBezTo>
                    <a:cubicBezTo>
                      <a:pt x="3665697" y="1936750"/>
                      <a:pt x="3669891" y="1936750"/>
                      <a:pt x="3674084" y="1936750"/>
                    </a:cubicBezTo>
                    <a:lnTo>
                      <a:pt x="3690858" y="1936750"/>
                    </a:lnTo>
                    <a:cubicBezTo>
                      <a:pt x="3709728" y="1934210"/>
                      <a:pt x="3726501" y="1931670"/>
                      <a:pt x="3745372" y="1930400"/>
                    </a:cubicBezTo>
                    <a:cubicBezTo>
                      <a:pt x="3753759" y="1929130"/>
                      <a:pt x="3764242" y="1931670"/>
                      <a:pt x="3772629" y="1932940"/>
                    </a:cubicBezTo>
                    <a:cubicBezTo>
                      <a:pt x="3781015" y="1934210"/>
                      <a:pt x="3789402" y="1934210"/>
                      <a:pt x="3797789" y="1934210"/>
                    </a:cubicBezTo>
                    <a:cubicBezTo>
                      <a:pt x="3808272" y="1934210"/>
                      <a:pt x="3816660" y="1931670"/>
                      <a:pt x="3827143" y="1931670"/>
                    </a:cubicBezTo>
                    <a:cubicBezTo>
                      <a:pt x="3835529" y="1930400"/>
                      <a:pt x="3846013" y="1930400"/>
                      <a:pt x="3854399" y="1929130"/>
                    </a:cubicBezTo>
                    <a:cubicBezTo>
                      <a:pt x="3873270" y="1926590"/>
                      <a:pt x="3890043" y="1924050"/>
                      <a:pt x="3908914" y="1922780"/>
                    </a:cubicBezTo>
                    <a:cubicBezTo>
                      <a:pt x="3921494" y="1879600"/>
                      <a:pt x="3919397" y="1828800"/>
                      <a:pt x="3919397" y="1776730"/>
                    </a:cubicBezTo>
                    <a:close/>
                  </a:path>
                </a:pathLst>
              </a:custGeom>
              <a:solidFill>
                <a:srgbClr val="AC5132"/>
              </a:solidFill>
              <a:ln w="12700">
                <a:solidFill>
                  <a:srgbClr val="000000"/>
                </a:solidFill>
              </a:ln>
            </p:spPr>
          </p:sp>
        </p:grpSp>
      </p:grpSp>
      <p:grpSp>
        <p:nvGrpSpPr>
          <p:cNvPr id="7" name="Group 7"/>
          <p:cNvGrpSpPr/>
          <p:nvPr/>
        </p:nvGrpSpPr>
        <p:grpSpPr>
          <a:xfrm rot="-10800000">
            <a:off x="668689" y="-413911"/>
            <a:ext cx="3811297" cy="5679048"/>
            <a:chOff x="0" y="0"/>
            <a:chExt cx="660400" cy="984033"/>
          </a:xfrm>
        </p:grpSpPr>
        <p:sp>
          <p:nvSpPr>
            <p:cNvPr id="8" name="Freeform 8"/>
            <p:cNvSpPr/>
            <p:nvPr/>
          </p:nvSpPr>
          <p:spPr>
            <a:xfrm>
              <a:off x="0" y="0"/>
              <a:ext cx="660400" cy="984033"/>
            </a:xfrm>
            <a:custGeom>
              <a:avLst/>
              <a:gdLst/>
              <a:ahLst/>
              <a:cxnLst/>
              <a:rect l="l" t="t" r="r" b="b"/>
              <a:pathLst>
                <a:path w="660400" h="984033">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2306"/>
                  </a:cubicBezTo>
                  <a:lnTo>
                    <a:pt x="660400" y="984033"/>
                  </a:lnTo>
                  <a:lnTo>
                    <a:pt x="0" y="984033"/>
                  </a:lnTo>
                  <a:lnTo>
                    <a:pt x="0" y="332789"/>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9" name="TextBox 9"/>
            <p:cNvSpPr txBox="1"/>
            <p:nvPr/>
          </p:nvSpPr>
          <p:spPr>
            <a:xfrm>
              <a:off x="0" y="50800"/>
              <a:ext cx="660400" cy="933233"/>
            </a:xfrm>
            <a:prstGeom prst="rect">
              <a:avLst/>
            </a:prstGeom>
          </p:spPr>
          <p:txBody>
            <a:bodyPr lIns="50800" tIns="50800" rIns="50800" bIns="50800" rtlCol="0" anchor="ctr"/>
            <a:lstStyle/>
            <a:p>
              <a:pPr algn="ctr">
                <a:lnSpc>
                  <a:spcPts val="3571"/>
                </a:lnSpc>
              </a:pPr>
              <a:endParaRPr/>
            </a:p>
          </p:txBody>
        </p:sp>
      </p:grpSp>
      <p:grpSp>
        <p:nvGrpSpPr>
          <p:cNvPr id="10" name="Group 10"/>
          <p:cNvGrpSpPr/>
          <p:nvPr/>
        </p:nvGrpSpPr>
        <p:grpSpPr>
          <a:xfrm rot="-10800000">
            <a:off x="4982017" y="-286849"/>
            <a:ext cx="3811297" cy="5551986"/>
            <a:chOff x="0" y="0"/>
            <a:chExt cx="660400" cy="962017"/>
          </a:xfrm>
        </p:grpSpPr>
        <p:sp>
          <p:nvSpPr>
            <p:cNvPr id="11" name="Freeform 11"/>
            <p:cNvSpPr/>
            <p:nvPr/>
          </p:nvSpPr>
          <p:spPr>
            <a:xfrm>
              <a:off x="0" y="0"/>
              <a:ext cx="660400" cy="962017"/>
            </a:xfrm>
            <a:custGeom>
              <a:avLst/>
              <a:gdLst/>
              <a:ahLst/>
              <a:cxnLst/>
              <a:rect l="l" t="t" r="r" b="b"/>
              <a:pathLst>
                <a:path w="660400" h="962017">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1817"/>
                  </a:cubicBezTo>
                  <a:lnTo>
                    <a:pt x="660400" y="962017"/>
                  </a:lnTo>
                  <a:lnTo>
                    <a:pt x="0" y="962017"/>
                  </a:lnTo>
                  <a:lnTo>
                    <a:pt x="0" y="332284"/>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12" name="TextBox 12"/>
            <p:cNvSpPr txBox="1"/>
            <p:nvPr/>
          </p:nvSpPr>
          <p:spPr>
            <a:xfrm>
              <a:off x="0" y="50800"/>
              <a:ext cx="660400" cy="911217"/>
            </a:xfrm>
            <a:prstGeom prst="rect">
              <a:avLst/>
            </a:prstGeom>
          </p:spPr>
          <p:txBody>
            <a:bodyPr lIns="50800" tIns="50800" rIns="50800" bIns="50800" rtlCol="0" anchor="ctr"/>
            <a:lstStyle/>
            <a:p>
              <a:pPr algn="ctr">
                <a:lnSpc>
                  <a:spcPts val="3571"/>
                </a:lnSpc>
              </a:pPr>
              <a:endParaRPr/>
            </a:p>
          </p:txBody>
        </p:sp>
      </p:grpSp>
      <p:grpSp>
        <p:nvGrpSpPr>
          <p:cNvPr id="13" name="Group 13"/>
          <p:cNvGrpSpPr/>
          <p:nvPr/>
        </p:nvGrpSpPr>
        <p:grpSpPr>
          <a:xfrm rot="-10800000">
            <a:off x="9295344" y="-286849"/>
            <a:ext cx="3811297" cy="5551986"/>
            <a:chOff x="0" y="0"/>
            <a:chExt cx="660400" cy="962017"/>
          </a:xfrm>
        </p:grpSpPr>
        <p:sp>
          <p:nvSpPr>
            <p:cNvPr id="14" name="Freeform 14"/>
            <p:cNvSpPr/>
            <p:nvPr/>
          </p:nvSpPr>
          <p:spPr>
            <a:xfrm>
              <a:off x="0" y="0"/>
              <a:ext cx="660400" cy="962017"/>
            </a:xfrm>
            <a:custGeom>
              <a:avLst/>
              <a:gdLst/>
              <a:ahLst/>
              <a:cxnLst/>
              <a:rect l="l" t="t" r="r" b="b"/>
              <a:pathLst>
                <a:path w="660400" h="962017">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1817"/>
                  </a:cubicBezTo>
                  <a:lnTo>
                    <a:pt x="660400" y="962017"/>
                  </a:lnTo>
                  <a:lnTo>
                    <a:pt x="0" y="962017"/>
                  </a:lnTo>
                  <a:lnTo>
                    <a:pt x="0" y="332284"/>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15" name="TextBox 15"/>
            <p:cNvSpPr txBox="1"/>
            <p:nvPr/>
          </p:nvSpPr>
          <p:spPr>
            <a:xfrm>
              <a:off x="0" y="50800"/>
              <a:ext cx="660400" cy="911217"/>
            </a:xfrm>
            <a:prstGeom prst="rect">
              <a:avLst/>
            </a:prstGeom>
          </p:spPr>
          <p:txBody>
            <a:bodyPr lIns="50800" tIns="50800" rIns="50800" bIns="50800" rtlCol="0" anchor="ctr"/>
            <a:lstStyle/>
            <a:p>
              <a:pPr algn="ctr">
                <a:lnSpc>
                  <a:spcPts val="3571"/>
                </a:lnSpc>
              </a:pPr>
              <a:endParaRPr/>
            </a:p>
          </p:txBody>
        </p:sp>
      </p:grpSp>
      <p:grpSp>
        <p:nvGrpSpPr>
          <p:cNvPr id="16" name="Group 16"/>
          <p:cNvGrpSpPr/>
          <p:nvPr/>
        </p:nvGrpSpPr>
        <p:grpSpPr>
          <a:xfrm rot="-10800000">
            <a:off x="13808013" y="-245870"/>
            <a:ext cx="3811297" cy="5511007"/>
            <a:chOff x="0" y="0"/>
            <a:chExt cx="660400" cy="954916"/>
          </a:xfrm>
        </p:grpSpPr>
        <p:sp>
          <p:nvSpPr>
            <p:cNvPr id="17" name="Freeform 17"/>
            <p:cNvSpPr/>
            <p:nvPr/>
          </p:nvSpPr>
          <p:spPr>
            <a:xfrm>
              <a:off x="0" y="0"/>
              <a:ext cx="660400" cy="954916"/>
            </a:xfrm>
            <a:custGeom>
              <a:avLst/>
              <a:gdLst/>
              <a:ahLst/>
              <a:cxnLst/>
              <a:rect l="l" t="t" r="r" b="b"/>
              <a:pathLst>
                <a:path w="660400" h="954916">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1659"/>
                  </a:cubicBezTo>
                  <a:lnTo>
                    <a:pt x="660400" y="954916"/>
                  </a:lnTo>
                  <a:lnTo>
                    <a:pt x="0" y="954916"/>
                  </a:lnTo>
                  <a:lnTo>
                    <a:pt x="0" y="332121"/>
                  </a:lnTo>
                  <a:cubicBezTo>
                    <a:pt x="1782" y="185660"/>
                    <a:pt x="93019" y="64045"/>
                    <a:pt x="220252" y="19070"/>
                  </a:cubicBezTo>
                  <a:close/>
                </a:path>
              </a:pathLst>
            </a:custGeom>
            <a:solidFill>
              <a:srgbClr val="000000">
                <a:alpha val="0"/>
              </a:srgbClr>
            </a:solidFill>
            <a:ln w="38100" cap="sq">
              <a:solidFill>
                <a:srgbClr val="635C4C"/>
              </a:solidFill>
              <a:prstDash val="solid"/>
              <a:miter/>
            </a:ln>
          </p:spPr>
        </p:sp>
        <p:sp>
          <p:nvSpPr>
            <p:cNvPr id="18" name="TextBox 18"/>
            <p:cNvSpPr txBox="1"/>
            <p:nvPr/>
          </p:nvSpPr>
          <p:spPr>
            <a:xfrm>
              <a:off x="0" y="50800"/>
              <a:ext cx="660400" cy="904116"/>
            </a:xfrm>
            <a:prstGeom prst="rect">
              <a:avLst/>
            </a:prstGeom>
          </p:spPr>
          <p:txBody>
            <a:bodyPr lIns="50800" tIns="50800" rIns="50800" bIns="50800" rtlCol="0" anchor="ctr"/>
            <a:lstStyle/>
            <a:p>
              <a:pPr algn="ctr">
                <a:lnSpc>
                  <a:spcPts val="3571"/>
                </a:lnSpc>
              </a:pPr>
              <a:endParaRPr/>
            </a:p>
          </p:txBody>
        </p:sp>
      </p:grpSp>
      <p:sp>
        <p:nvSpPr>
          <p:cNvPr id="19" name="Freeform 19"/>
          <p:cNvSpPr/>
          <p:nvPr/>
        </p:nvSpPr>
        <p:spPr>
          <a:xfrm rot="-10800000" flipH="1">
            <a:off x="-711171" y="6869500"/>
            <a:ext cx="4175044" cy="4757885"/>
          </a:xfrm>
          <a:custGeom>
            <a:avLst/>
            <a:gdLst/>
            <a:ahLst/>
            <a:cxnLst/>
            <a:rect l="l" t="t" r="r" b="b"/>
            <a:pathLst>
              <a:path w="4175044" h="4757885">
                <a:moveTo>
                  <a:pt x="4175043" y="0"/>
                </a:moveTo>
                <a:lnTo>
                  <a:pt x="0" y="0"/>
                </a:lnTo>
                <a:lnTo>
                  <a:pt x="0" y="4757885"/>
                </a:lnTo>
                <a:lnTo>
                  <a:pt x="4175043" y="4757885"/>
                </a:lnTo>
                <a:lnTo>
                  <a:pt x="4175043" y="0"/>
                </a:lnTo>
                <a:close/>
              </a:path>
            </a:pathLst>
          </a:custGeom>
          <a:blipFill>
            <a:blip r:embed="rId2"/>
            <a:stretch>
              <a:fillRect/>
            </a:stretch>
          </a:blipFill>
        </p:spPr>
      </p:sp>
      <p:sp>
        <p:nvSpPr>
          <p:cNvPr id="20" name="Freeform 20"/>
          <p:cNvSpPr/>
          <p:nvPr/>
        </p:nvSpPr>
        <p:spPr>
          <a:xfrm>
            <a:off x="1252119" y="2311448"/>
            <a:ext cx="2528081" cy="2528081"/>
          </a:xfrm>
          <a:custGeom>
            <a:avLst/>
            <a:gdLst/>
            <a:ahLst/>
            <a:cxnLst/>
            <a:rect l="l" t="t" r="r" b="b"/>
            <a:pathLst>
              <a:path w="2528081" h="2528081">
                <a:moveTo>
                  <a:pt x="0" y="0"/>
                </a:moveTo>
                <a:lnTo>
                  <a:pt x="2528081" y="0"/>
                </a:lnTo>
                <a:lnTo>
                  <a:pt x="2528081" y="2528081"/>
                </a:lnTo>
                <a:lnTo>
                  <a:pt x="0" y="2528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1" name="Freeform 21"/>
          <p:cNvSpPr/>
          <p:nvPr/>
        </p:nvSpPr>
        <p:spPr>
          <a:xfrm>
            <a:off x="5337240" y="2643941"/>
            <a:ext cx="3057149" cy="2195589"/>
          </a:xfrm>
          <a:custGeom>
            <a:avLst/>
            <a:gdLst/>
            <a:ahLst/>
            <a:cxnLst/>
            <a:rect l="l" t="t" r="r" b="b"/>
            <a:pathLst>
              <a:path w="3057149" h="2195589">
                <a:moveTo>
                  <a:pt x="0" y="0"/>
                </a:moveTo>
                <a:lnTo>
                  <a:pt x="3057148" y="0"/>
                </a:lnTo>
                <a:lnTo>
                  <a:pt x="3057148" y="2195588"/>
                </a:lnTo>
                <a:lnTo>
                  <a:pt x="0" y="21955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2" name="Freeform 22"/>
          <p:cNvSpPr/>
          <p:nvPr/>
        </p:nvSpPr>
        <p:spPr>
          <a:xfrm>
            <a:off x="10407529" y="2311448"/>
            <a:ext cx="1498626" cy="2512939"/>
          </a:xfrm>
          <a:custGeom>
            <a:avLst/>
            <a:gdLst/>
            <a:ahLst/>
            <a:cxnLst/>
            <a:rect l="l" t="t" r="r" b="b"/>
            <a:pathLst>
              <a:path w="1498626" h="2512939">
                <a:moveTo>
                  <a:pt x="0" y="0"/>
                </a:moveTo>
                <a:lnTo>
                  <a:pt x="1498625" y="0"/>
                </a:lnTo>
                <a:lnTo>
                  <a:pt x="1498625" y="2512939"/>
                </a:lnTo>
                <a:lnTo>
                  <a:pt x="0" y="25129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3" name="Freeform 23"/>
          <p:cNvSpPr/>
          <p:nvPr/>
        </p:nvSpPr>
        <p:spPr>
          <a:xfrm>
            <a:off x="14716358" y="2411997"/>
            <a:ext cx="1994607" cy="2659476"/>
          </a:xfrm>
          <a:custGeom>
            <a:avLst/>
            <a:gdLst/>
            <a:ahLst/>
            <a:cxnLst/>
            <a:rect l="l" t="t" r="r" b="b"/>
            <a:pathLst>
              <a:path w="1994607" h="2659476">
                <a:moveTo>
                  <a:pt x="0" y="0"/>
                </a:moveTo>
                <a:lnTo>
                  <a:pt x="1994607" y="0"/>
                </a:lnTo>
                <a:lnTo>
                  <a:pt x="1994607" y="2659476"/>
                </a:lnTo>
                <a:lnTo>
                  <a:pt x="0" y="2659476"/>
                </a:lnTo>
                <a:lnTo>
                  <a:pt x="0" y="0"/>
                </a:lnTo>
                <a:close/>
              </a:path>
            </a:pathLst>
          </a:custGeom>
          <a:blipFill>
            <a:blip r:embed="rId9"/>
            <a:stretch>
              <a:fillRect/>
            </a:stretch>
          </a:blipFill>
        </p:spPr>
      </p:sp>
      <p:sp>
        <p:nvSpPr>
          <p:cNvPr id="24" name="Freeform 24"/>
          <p:cNvSpPr/>
          <p:nvPr/>
        </p:nvSpPr>
        <p:spPr>
          <a:xfrm>
            <a:off x="1252119" y="7691649"/>
            <a:ext cx="1037595" cy="1037595"/>
          </a:xfrm>
          <a:custGeom>
            <a:avLst/>
            <a:gdLst/>
            <a:ahLst/>
            <a:cxnLst/>
            <a:rect l="l" t="t" r="r" b="b"/>
            <a:pathLst>
              <a:path w="1037595" h="1037595">
                <a:moveTo>
                  <a:pt x="0" y="0"/>
                </a:moveTo>
                <a:lnTo>
                  <a:pt x="1037594" y="0"/>
                </a:lnTo>
                <a:lnTo>
                  <a:pt x="1037594" y="1037595"/>
                </a:lnTo>
                <a:lnTo>
                  <a:pt x="0" y="1037595"/>
                </a:lnTo>
                <a:lnTo>
                  <a:pt x="0" y="0"/>
                </a:lnTo>
                <a:close/>
              </a:path>
            </a:pathLst>
          </a:custGeom>
          <a:blipFill>
            <a:blip r:embed="rId10"/>
            <a:stretch>
              <a:fillRect/>
            </a:stretch>
          </a:blipFill>
        </p:spPr>
      </p:sp>
      <p:sp>
        <p:nvSpPr>
          <p:cNvPr id="25" name="TextBox 25"/>
          <p:cNvSpPr txBox="1"/>
          <p:nvPr/>
        </p:nvSpPr>
        <p:spPr>
          <a:xfrm>
            <a:off x="6865814" y="6055712"/>
            <a:ext cx="4726607" cy="3542782"/>
          </a:xfrm>
          <a:prstGeom prst="rect">
            <a:avLst/>
          </a:prstGeom>
        </p:spPr>
        <p:txBody>
          <a:bodyPr lIns="0" tIns="0" rIns="0" bIns="0" rtlCol="0" anchor="t">
            <a:spAutoFit/>
          </a:bodyPr>
          <a:lstStyle/>
          <a:p>
            <a:pPr marL="0" lvl="0" indent="0" algn="l">
              <a:lnSpc>
                <a:spcPts val="9288"/>
              </a:lnSpc>
              <a:spcBef>
                <a:spcPct val="0"/>
              </a:spcBef>
            </a:pPr>
            <a:r>
              <a:rPr lang="en-US" sz="6634" b="1" spc="-510">
                <a:solidFill>
                  <a:srgbClr val="FAF9F4"/>
                </a:solidFill>
                <a:latin typeface="Poppins Bold"/>
                <a:ea typeface="Poppins Bold"/>
                <a:cs typeface="Poppins Bold"/>
                <a:sym typeface="Poppins Bold"/>
              </a:rPr>
              <a:t>Email marketing tools</a:t>
            </a:r>
          </a:p>
        </p:txBody>
      </p:sp>
      <p:sp>
        <p:nvSpPr>
          <p:cNvPr id="26" name="TextBox 26"/>
          <p:cNvSpPr txBox="1"/>
          <p:nvPr/>
        </p:nvSpPr>
        <p:spPr>
          <a:xfrm>
            <a:off x="1734148" y="586881"/>
            <a:ext cx="1564022" cy="378598"/>
          </a:xfrm>
          <a:prstGeom prst="rect">
            <a:avLst/>
          </a:prstGeom>
        </p:spPr>
        <p:txBody>
          <a:bodyPr lIns="0" tIns="0" rIns="0" bIns="0" rtlCol="0" anchor="t">
            <a:spAutoFit/>
          </a:bodyPr>
          <a:lstStyle/>
          <a:p>
            <a:pPr algn="ctr">
              <a:lnSpc>
                <a:spcPts val="3087"/>
              </a:lnSpc>
              <a:spcBef>
                <a:spcPct val="0"/>
              </a:spcBef>
            </a:pPr>
            <a:r>
              <a:rPr lang="en-US" sz="2205">
                <a:solidFill>
                  <a:srgbClr val="FAF9F4"/>
                </a:solidFill>
                <a:latin typeface="Homemade Apple"/>
                <a:ea typeface="Homemade Apple"/>
                <a:cs typeface="Homemade Apple"/>
                <a:sym typeface="Homemade Apple"/>
              </a:rPr>
              <a:t>Two-way</a:t>
            </a:r>
          </a:p>
        </p:txBody>
      </p:sp>
      <p:sp>
        <p:nvSpPr>
          <p:cNvPr id="27" name="TextBox 27"/>
          <p:cNvSpPr txBox="1"/>
          <p:nvPr/>
        </p:nvSpPr>
        <p:spPr>
          <a:xfrm>
            <a:off x="6117105" y="677938"/>
            <a:ext cx="1544269" cy="313836"/>
          </a:xfrm>
          <a:prstGeom prst="rect">
            <a:avLst/>
          </a:prstGeom>
        </p:spPr>
        <p:txBody>
          <a:bodyPr lIns="0" tIns="0" rIns="0" bIns="0" rtlCol="0" anchor="t">
            <a:spAutoFit/>
          </a:bodyPr>
          <a:lstStyle/>
          <a:p>
            <a:pPr algn="ctr">
              <a:lnSpc>
                <a:spcPts val="2572"/>
              </a:lnSpc>
              <a:spcBef>
                <a:spcPct val="0"/>
              </a:spcBef>
            </a:pPr>
            <a:r>
              <a:rPr lang="en-US" sz="1837">
                <a:solidFill>
                  <a:srgbClr val="FAF9F4"/>
                </a:solidFill>
                <a:latin typeface="Homemade Apple"/>
                <a:ea typeface="Homemade Apple"/>
                <a:cs typeface="Homemade Apple"/>
                <a:sym typeface="Homemade Apple"/>
              </a:rPr>
              <a:t>Leveraging </a:t>
            </a:r>
          </a:p>
        </p:txBody>
      </p:sp>
      <p:sp>
        <p:nvSpPr>
          <p:cNvPr id="28" name="TextBox 28"/>
          <p:cNvSpPr txBox="1"/>
          <p:nvPr/>
        </p:nvSpPr>
        <p:spPr>
          <a:xfrm>
            <a:off x="10407529" y="675738"/>
            <a:ext cx="1532098" cy="314806"/>
          </a:xfrm>
          <a:prstGeom prst="rect">
            <a:avLst/>
          </a:prstGeom>
        </p:spPr>
        <p:txBody>
          <a:bodyPr lIns="0" tIns="0" rIns="0" bIns="0" rtlCol="0" anchor="t">
            <a:spAutoFit/>
          </a:bodyPr>
          <a:lstStyle/>
          <a:p>
            <a:pPr algn="ctr">
              <a:lnSpc>
                <a:spcPts val="2581"/>
              </a:lnSpc>
              <a:spcBef>
                <a:spcPct val="0"/>
              </a:spcBef>
            </a:pPr>
            <a:r>
              <a:rPr lang="en-US" sz="1843">
                <a:solidFill>
                  <a:srgbClr val="FAF9F4"/>
                </a:solidFill>
                <a:latin typeface="Homemade Apple"/>
                <a:ea typeface="Homemade Apple"/>
                <a:cs typeface="Homemade Apple"/>
                <a:sym typeface="Homemade Apple"/>
              </a:rPr>
              <a:t>Harnessing </a:t>
            </a:r>
          </a:p>
        </p:txBody>
      </p:sp>
      <p:sp>
        <p:nvSpPr>
          <p:cNvPr id="29" name="TextBox 29"/>
          <p:cNvSpPr txBox="1"/>
          <p:nvPr/>
        </p:nvSpPr>
        <p:spPr>
          <a:xfrm>
            <a:off x="15092216" y="444507"/>
            <a:ext cx="1242891" cy="317126"/>
          </a:xfrm>
          <a:prstGeom prst="rect">
            <a:avLst/>
          </a:prstGeom>
        </p:spPr>
        <p:txBody>
          <a:bodyPr lIns="0" tIns="0" rIns="0" bIns="0" rtlCol="0" anchor="t">
            <a:spAutoFit/>
          </a:bodyPr>
          <a:lstStyle/>
          <a:p>
            <a:pPr algn="ctr">
              <a:lnSpc>
                <a:spcPts val="2602"/>
              </a:lnSpc>
              <a:spcBef>
                <a:spcPct val="0"/>
              </a:spcBef>
            </a:pPr>
            <a:r>
              <a:rPr lang="en-US" sz="1859">
                <a:solidFill>
                  <a:srgbClr val="FAF9F4"/>
                </a:solidFill>
                <a:latin typeface="Homemade Apple"/>
                <a:ea typeface="Homemade Apple"/>
                <a:cs typeface="Homemade Apple"/>
                <a:sym typeface="Homemade Apple"/>
              </a:rPr>
              <a:t>Crafting </a:t>
            </a:r>
          </a:p>
        </p:txBody>
      </p:sp>
      <p:sp>
        <p:nvSpPr>
          <p:cNvPr id="30" name="TextBox 30"/>
          <p:cNvSpPr txBox="1"/>
          <p:nvPr/>
        </p:nvSpPr>
        <p:spPr>
          <a:xfrm>
            <a:off x="1318164" y="790822"/>
            <a:ext cx="2395991" cy="550541"/>
          </a:xfrm>
          <a:prstGeom prst="rect">
            <a:avLst/>
          </a:prstGeom>
        </p:spPr>
        <p:txBody>
          <a:bodyPr lIns="0" tIns="0" rIns="0" bIns="0" rtlCol="0" anchor="t">
            <a:spAutoFit/>
          </a:bodyPr>
          <a:lstStyle/>
          <a:p>
            <a:pPr algn="ctr">
              <a:lnSpc>
                <a:spcPts val="4247"/>
              </a:lnSpc>
              <a:spcBef>
                <a:spcPct val="0"/>
              </a:spcBef>
            </a:pPr>
            <a:r>
              <a:rPr lang="en-US" sz="3033" b="1">
                <a:solidFill>
                  <a:srgbClr val="FAF9F4"/>
                </a:solidFill>
                <a:latin typeface="Poppins Bold"/>
                <a:ea typeface="Poppins Bold"/>
                <a:cs typeface="Poppins Bold"/>
                <a:sym typeface="Poppins Bold"/>
              </a:rPr>
              <a:t>Interaction:</a:t>
            </a:r>
          </a:p>
        </p:txBody>
      </p:sp>
      <p:sp>
        <p:nvSpPr>
          <p:cNvPr id="31" name="TextBox 31"/>
          <p:cNvSpPr txBox="1"/>
          <p:nvPr/>
        </p:nvSpPr>
        <p:spPr>
          <a:xfrm>
            <a:off x="5499339" y="832197"/>
            <a:ext cx="2911608" cy="509166"/>
          </a:xfrm>
          <a:prstGeom prst="rect">
            <a:avLst/>
          </a:prstGeom>
        </p:spPr>
        <p:txBody>
          <a:bodyPr lIns="0" tIns="0" rIns="0" bIns="0" rtlCol="0" anchor="t">
            <a:spAutoFit/>
          </a:bodyPr>
          <a:lstStyle/>
          <a:p>
            <a:pPr algn="ctr">
              <a:lnSpc>
                <a:spcPts val="3950"/>
              </a:lnSpc>
              <a:spcBef>
                <a:spcPct val="0"/>
              </a:spcBef>
            </a:pPr>
            <a:r>
              <a:rPr lang="en-US" sz="2821" b="1">
                <a:solidFill>
                  <a:srgbClr val="FAF9F4"/>
                </a:solidFill>
                <a:latin typeface="Poppins Bold"/>
                <a:ea typeface="Poppins Bold"/>
                <a:cs typeface="Poppins Bold"/>
                <a:sym typeface="Poppins Bold"/>
              </a:rPr>
              <a:t>Data Analytics:</a:t>
            </a:r>
          </a:p>
        </p:txBody>
      </p:sp>
      <p:sp>
        <p:nvSpPr>
          <p:cNvPr id="32" name="TextBox 32"/>
          <p:cNvSpPr txBox="1"/>
          <p:nvPr/>
        </p:nvSpPr>
        <p:spPr>
          <a:xfrm>
            <a:off x="9730496" y="830708"/>
            <a:ext cx="2997251" cy="510655"/>
          </a:xfrm>
          <a:prstGeom prst="rect">
            <a:avLst/>
          </a:prstGeom>
        </p:spPr>
        <p:txBody>
          <a:bodyPr lIns="0" tIns="0" rIns="0" bIns="0" rtlCol="0" anchor="t">
            <a:spAutoFit/>
          </a:bodyPr>
          <a:lstStyle/>
          <a:p>
            <a:pPr algn="ctr">
              <a:lnSpc>
                <a:spcPts val="3964"/>
              </a:lnSpc>
              <a:spcBef>
                <a:spcPct val="0"/>
              </a:spcBef>
            </a:pPr>
            <a:r>
              <a:rPr lang="en-US" sz="2831" b="1">
                <a:solidFill>
                  <a:srgbClr val="FAF9F4"/>
                </a:solidFill>
                <a:latin typeface="Poppins Bold"/>
                <a:ea typeface="Poppins Bold"/>
                <a:cs typeface="Poppins Bold"/>
                <a:sym typeface="Poppins Bold"/>
              </a:rPr>
              <a:t>Social Platform:</a:t>
            </a:r>
          </a:p>
        </p:txBody>
      </p:sp>
      <p:sp>
        <p:nvSpPr>
          <p:cNvPr id="33" name="TextBox 33"/>
          <p:cNvSpPr txBox="1"/>
          <p:nvPr/>
        </p:nvSpPr>
        <p:spPr>
          <a:xfrm>
            <a:off x="14583911" y="688795"/>
            <a:ext cx="2259502" cy="664442"/>
          </a:xfrm>
          <a:prstGeom prst="rect">
            <a:avLst/>
          </a:prstGeom>
        </p:spPr>
        <p:txBody>
          <a:bodyPr lIns="0" tIns="0" rIns="0" bIns="0" rtlCol="0" anchor="t">
            <a:spAutoFit/>
          </a:bodyPr>
          <a:lstStyle/>
          <a:p>
            <a:pPr algn="ctr">
              <a:lnSpc>
                <a:spcPts val="2369"/>
              </a:lnSpc>
            </a:pPr>
            <a:r>
              <a:rPr lang="en-US" sz="2855" b="1">
                <a:solidFill>
                  <a:srgbClr val="FAF9F4"/>
                </a:solidFill>
                <a:latin typeface="Poppins Bold"/>
                <a:ea typeface="Poppins Bold"/>
                <a:cs typeface="Poppins Bold"/>
                <a:sym typeface="Poppins Bold"/>
              </a:rPr>
              <a:t>Compelling Content:</a:t>
            </a:r>
          </a:p>
        </p:txBody>
      </p:sp>
      <p:sp>
        <p:nvSpPr>
          <p:cNvPr id="34" name="TextBox 34"/>
          <p:cNvSpPr txBox="1"/>
          <p:nvPr/>
        </p:nvSpPr>
        <p:spPr>
          <a:xfrm>
            <a:off x="818507" y="896524"/>
            <a:ext cx="3395305"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Mailchimp</a:t>
            </a:r>
          </a:p>
        </p:txBody>
      </p:sp>
      <p:sp>
        <p:nvSpPr>
          <p:cNvPr id="35" name="TextBox 35"/>
          <p:cNvSpPr txBox="1"/>
          <p:nvPr/>
        </p:nvSpPr>
        <p:spPr>
          <a:xfrm>
            <a:off x="5912659" y="1014148"/>
            <a:ext cx="1906310"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Brevo</a:t>
            </a:r>
          </a:p>
        </p:txBody>
      </p:sp>
      <p:sp>
        <p:nvSpPr>
          <p:cNvPr id="36" name="TextBox 36"/>
          <p:cNvSpPr txBox="1"/>
          <p:nvPr/>
        </p:nvSpPr>
        <p:spPr>
          <a:xfrm>
            <a:off x="9882539" y="1034392"/>
            <a:ext cx="2370653"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Klaviyo</a:t>
            </a:r>
          </a:p>
        </p:txBody>
      </p:sp>
      <p:sp>
        <p:nvSpPr>
          <p:cNvPr id="37" name="TextBox 37"/>
          <p:cNvSpPr txBox="1"/>
          <p:nvPr/>
        </p:nvSpPr>
        <p:spPr>
          <a:xfrm>
            <a:off x="13611466" y="1018467"/>
            <a:ext cx="3811297"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SendPulse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9819107" y="1015211"/>
            <a:ext cx="10751165" cy="8501976"/>
            <a:chOff x="0" y="0"/>
            <a:chExt cx="3920812" cy="3100561"/>
          </a:xfrm>
        </p:grpSpPr>
        <p:sp>
          <p:nvSpPr>
            <p:cNvPr id="3" name="Freeform 3"/>
            <p:cNvSpPr/>
            <p:nvPr/>
          </p:nvSpPr>
          <p:spPr>
            <a:xfrm>
              <a:off x="-682" y="-1192"/>
              <a:ext cx="3919528" cy="3093924"/>
            </a:xfrm>
            <a:custGeom>
              <a:avLst/>
              <a:gdLst/>
              <a:ahLst/>
              <a:cxnLst/>
              <a:rect l="l" t="t" r="r" b="b"/>
              <a:pathLst>
                <a:path w="3919528" h="3093924">
                  <a:moveTo>
                    <a:pt x="3919397" y="2737672"/>
                  </a:moveTo>
                  <a:cubicBezTo>
                    <a:pt x="3917300" y="1964490"/>
                    <a:pt x="3892140" y="919224"/>
                    <a:pt x="3892140" y="147999"/>
                  </a:cubicBezTo>
                  <a:cubicBezTo>
                    <a:pt x="3892140" y="136254"/>
                    <a:pt x="3894237" y="124510"/>
                    <a:pt x="3894237" y="114723"/>
                  </a:cubicBezTo>
                  <a:cubicBezTo>
                    <a:pt x="3892140" y="112765"/>
                    <a:pt x="3890043" y="112765"/>
                    <a:pt x="3887947" y="110808"/>
                  </a:cubicBezTo>
                  <a:cubicBezTo>
                    <a:pt x="3887947" y="110808"/>
                    <a:pt x="3885850" y="112765"/>
                    <a:pt x="3885850" y="114723"/>
                  </a:cubicBezTo>
                  <a:cubicBezTo>
                    <a:pt x="3881657" y="124510"/>
                    <a:pt x="3873270" y="124510"/>
                    <a:pt x="3864883" y="124510"/>
                  </a:cubicBezTo>
                  <a:cubicBezTo>
                    <a:pt x="3854399" y="122552"/>
                    <a:pt x="3843916" y="112765"/>
                    <a:pt x="3831336" y="116680"/>
                  </a:cubicBezTo>
                  <a:cubicBezTo>
                    <a:pt x="3827143" y="118638"/>
                    <a:pt x="3818756" y="114723"/>
                    <a:pt x="3816660" y="110808"/>
                  </a:cubicBezTo>
                  <a:cubicBezTo>
                    <a:pt x="3810369" y="102978"/>
                    <a:pt x="3801982" y="102978"/>
                    <a:pt x="3793595" y="106893"/>
                  </a:cubicBezTo>
                  <a:cubicBezTo>
                    <a:pt x="3789402" y="108850"/>
                    <a:pt x="3785209" y="106893"/>
                    <a:pt x="3781015" y="106893"/>
                  </a:cubicBezTo>
                  <a:cubicBezTo>
                    <a:pt x="3774726" y="106893"/>
                    <a:pt x="3766339" y="104936"/>
                    <a:pt x="3760048" y="102978"/>
                  </a:cubicBezTo>
                  <a:cubicBezTo>
                    <a:pt x="3757952" y="102978"/>
                    <a:pt x="3753759" y="101021"/>
                    <a:pt x="3751662" y="101021"/>
                  </a:cubicBezTo>
                  <a:cubicBezTo>
                    <a:pt x="3745372" y="99063"/>
                    <a:pt x="3739082" y="93191"/>
                    <a:pt x="3732792" y="101021"/>
                  </a:cubicBezTo>
                  <a:cubicBezTo>
                    <a:pt x="3732792" y="101021"/>
                    <a:pt x="3728598" y="101021"/>
                    <a:pt x="3726501" y="99063"/>
                  </a:cubicBezTo>
                  <a:cubicBezTo>
                    <a:pt x="3724405" y="95148"/>
                    <a:pt x="3722308" y="89276"/>
                    <a:pt x="3720212" y="85361"/>
                  </a:cubicBezTo>
                  <a:cubicBezTo>
                    <a:pt x="3716018" y="79489"/>
                    <a:pt x="3716018" y="69702"/>
                    <a:pt x="3709728" y="65787"/>
                  </a:cubicBezTo>
                  <a:cubicBezTo>
                    <a:pt x="3705535" y="63830"/>
                    <a:pt x="3703438" y="61872"/>
                    <a:pt x="3701341" y="57957"/>
                  </a:cubicBezTo>
                  <a:cubicBezTo>
                    <a:pt x="3701341" y="56000"/>
                    <a:pt x="3697148" y="54042"/>
                    <a:pt x="3697148" y="52085"/>
                  </a:cubicBezTo>
                  <a:lnTo>
                    <a:pt x="3690858" y="46213"/>
                  </a:lnTo>
                  <a:cubicBezTo>
                    <a:pt x="3688761" y="42298"/>
                    <a:pt x="3686664" y="36426"/>
                    <a:pt x="3682471" y="34468"/>
                  </a:cubicBezTo>
                  <a:cubicBezTo>
                    <a:pt x="3674084" y="28596"/>
                    <a:pt x="3671987" y="20766"/>
                    <a:pt x="3676181" y="10979"/>
                  </a:cubicBezTo>
                  <a:cubicBezTo>
                    <a:pt x="3669891" y="9022"/>
                    <a:pt x="3665697" y="5107"/>
                    <a:pt x="3659408" y="5107"/>
                  </a:cubicBezTo>
                  <a:cubicBezTo>
                    <a:pt x="3634247" y="7064"/>
                    <a:pt x="3606990" y="10979"/>
                    <a:pt x="3581830" y="12937"/>
                  </a:cubicBezTo>
                  <a:cubicBezTo>
                    <a:pt x="3577637" y="12937"/>
                    <a:pt x="3571346" y="14894"/>
                    <a:pt x="3569250" y="16851"/>
                  </a:cubicBezTo>
                  <a:cubicBezTo>
                    <a:pt x="3552476" y="26639"/>
                    <a:pt x="3535703" y="18809"/>
                    <a:pt x="3518929" y="16851"/>
                  </a:cubicBezTo>
                  <a:cubicBezTo>
                    <a:pt x="3506349" y="16851"/>
                    <a:pt x="3493769" y="10979"/>
                    <a:pt x="3481189" y="9022"/>
                  </a:cubicBezTo>
                  <a:cubicBezTo>
                    <a:pt x="3466512" y="7064"/>
                    <a:pt x="3453932" y="9022"/>
                    <a:pt x="3439255" y="7064"/>
                  </a:cubicBezTo>
                  <a:cubicBezTo>
                    <a:pt x="3437158" y="7064"/>
                    <a:pt x="3435062" y="5107"/>
                    <a:pt x="3432965" y="3149"/>
                  </a:cubicBezTo>
                  <a:cubicBezTo>
                    <a:pt x="3428772" y="-1348"/>
                    <a:pt x="3420385" y="-78"/>
                    <a:pt x="3416191" y="1192"/>
                  </a:cubicBezTo>
                  <a:cubicBezTo>
                    <a:pt x="3409901" y="5107"/>
                    <a:pt x="3407805" y="10979"/>
                    <a:pt x="3403611" y="16851"/>
                  </a:cubicBezTo>
                  <a:cubicBezTo>
                    <a:pt x="3393128" y="18809"/>
                    <a:pt x="3378451" y="20766"/>
                    <a:pt x="3367967" y="26639"/>
                  </a:cubicBezTo>
                  <a:cubicBezTo>
                    <a:pt x="3359581" y="30553"/>
                    <a:pt x="3355387" y="32511"/>
                    <a:pt x="3349097" y="28596"/>
                  </a:cubicBezTo>
                  <a:lnTo>
                    <a:pt x="3347000" y="30553"/>
                  </a:lnTo>
                  <a:cubicBezTo>
                    <a:pt x="3351194" y="34468"/>
                    <a:pt x="3353291" y="40341"/>
                    <a:pt x="3357484" y="44255"/>
                  </a:cubicBezTo>
                  <a:cubicBezTo>
                    <a:pt x="3351194" y="46213"/>
                    <a:pt x="3342807" y="50128"/>
                    <a:pt x="3338614" y="48170"/>
                  </a:cubicBezTo>
                  <a:cubicBezTo>
                    <a:pt x="3328130" y="46213"/>
                    <a:pt x="3323937" y="50128"/>
                    <a:pt x="3315550" y="54042"/>
                  </a:cubicBezTo>
                  <a:cubicBezTo>
                    <a:pt x="3307164" y="59915"/>
                    <a:pt x="3296680" y="63830"/>
                    <a:pt x="3288293" y="67744"/>
                  </a:cubicBezTo>
                  <a:cubicBezTo>
                    <a:pt x="3286197" y="67744"/>
                    <a:pt x="3284100" y="67744"/>
                    <a:pt x="3282003" y="65787"/>
                  </a:cubicBezTo>
                  <a:cubicBezTo>
                    <a:pt x="3279906" y="65787"/>
                    <a:pt x="3277809" y="63830"/>
                    <a:pt x="3277809" y="63830"/>
                  </a:cubicBezTo>
                  <a:cubicBezTo>
                    <a:pt x="3267326" y="67744"/>
                    <a:pt x="3256843" y="71659"/>
                    <a:pt x="3246359" y="67744"/>
                  </a:cubicBezTo>
                  <a:cubicBezTo>
                    <a:pt x="3244263" y="67744"/>
                    <a:pt x="3244263" y="69702"/>
                    <a:pt x="3242166" y="69702"/>
                  </a:cubicBezTo>
                  <a:cubicBezTo>
                    <a:pt x="3229586" y="73617"/>
                    <a:pt x="3221199" y="87319"/>
                    <a:pt x="3204425" y="87319"/>
                  </a:cubicBezTo>
                  <a:cubicBezTo>
                    <a:pt x="3191845" y="87319"/>
                    <a:pt x="3179265" y="97106"/>
                    <a:pt x="3166685" y="97106"/>
                  </a:cubicBezTo>
                  <a:cubicBezTo>
                    <a:pt x="3152008" y="99063"/>
                    <a:pt x="3139428" y="102978"/>
                    <a:pt x="3126848" y="108850"/>
                  </a:cubicBezTo>
                  <a:cubicBezTo>
                    <a:pt x="3122655" y="110808"/>
                    <a:pt x="3118461" y="110808"/>
                    <a:pt x="3116364" y="110808"/>
                  </a:cubicBezTo>
                  <a:cubicBezTo>
                    <a:pt x="3105881" y="106893"/>
                    <a:pt x="3099591" y="112765"/>
                    <a:pt x="3095398" y="118638"/>
                  </a:cubicBezTo>
                  <a:cubicBezTo>
                    <a:pt x="3084914" y="132339"/>
                    <a:pt x="3068141" y="136254"/>
                    <a:pt x="3053464" y="140169"/>
                  </a:cubicBezTo>
                  <a:cubicBezTo>
                    <a:pt x="3034594" y="144084"/>
                    <a:pt x="3015723" y="146041"/>
                    <a:pt x="2996853" y="147999"/>
                  </a:cubicBezTo>
                  <a:cubicBezTo>
                    <a:pt x="2994756" y="147999"/>
                    <a:pt x="2992660" y="153871"/>
                    <a:pt x="2988466" y="155829"/>
                  </a:cubicBezTo>
                  <a:cubicBezTo>
                    <a:pt x="2986370" y="155829"/>
                    <a:pt x="2984273" y="153871"/>
                    <a:pt x="2984273" y="153871"/>
                  </a:cubicBezTo>
                  <a:cubicBezTo>
                    <a:pt x="2973789" y="165616"/>
                    <a:pt x="2967500" y="183233"/>
                    <a:pt x="2946533" y="181275"/>
                  </a:cubicBezTo>
                  <a:lnTo>
                    <a:pt x="2944436" y="181275"/>
                  </a:lnTo>
                  <a:cubicBezTo>
                    <a:pt x="2927662" y="191062"/>
                    <a:pt x="2910889" y="187147"/>
                    <a:pt x="2896212" y="183233"/>
                  </a:cubicBezTo>
                  <a:cubicBezTo>
                    <a:pt x="2892019" y="183233"/>
                    <a:pt x="2885728" y="179318"/>
                    <a:pt x="2883632" y="175403"/>
                  </a:cubicBezTo>
                  <a:cubicBezTo>
                    <a:pt x="2877342" y="163658"/>
                    <a:pt x="2860568" y="159743"/>
                    <a:pt x="2847988" y="163658"/>
                  </a:cubicBezTo>
                  <a:cubicBezTo>
                    <a:pt x="2837504" y="167573"/>
                    <a:pt x="2827021" y="169531"/>
                    <a:pt x="2816538" y="173445"/>
                  </a:cubicBezTo>
                  <a:cubicBezTo>
                    <a:pt x="2799764" y="177360"/>
                    <a:pt x="2785087" y="179318"/>
                    <a:pt x="2768314" y="171488"/>
                  </a:cubicBezTo>
                  <a:cubicBezTo>
                    <a:pt x="2751540" y="163658"/>
                    <a:pt x="2738960" y="169531"/>
                    <a:pt x="2730574" y="187147"/>
                  </a:cubicBezTo>
                  <a:cubicBezTo>
                    <a:pt x="2724283" y="198892"/>
                    <a:pt x="2707510" y="200849"/>
                    <a:pt x="2697026" y="191062"/>
                  </a:cubicBezTo>
                  <a:cubicBezTo>
                    <a:pt x="2690736" y="185190"/>
                    <a:pt x="2686543" y="187147"/>
                    <a:pt x="2680253" y="191062"/>
                  </a:cubicBezTo>
                  <a:lnTo>
                    <a:pt x="2667673" y="202807"/>
                  </a:lnTo>
                  <a:cubicBezTo>
                    <a:pt x="2665576" y="204764"/>
                    <a:pt x="2661383" y="204764"/>
                    <a:pt x="2659286" y="204764"/>
                  </a:cubicBezTo>
                  <a:lnTo>
                    <a:pt x="2646706" y="204764"/>
                  </a:lnTo>
                  <a:cubicBezTo>
                    <a:pt x="2638319" y="204764"/>
                    <a:pt x="2629932" y="202807"/>
                    <a:pt x="2621545" y="200849"/>
                  </a:cubicBezTo>
                  <a:cubicBezTo>
                    <a:pt x="2611062" y="198892"/>
                    <a:pt x="2602675" y="193020"/>
                    <a:pt x="2592192" y="191062"/>
                  </a:cubicBezTo>
                  <a:cubicBezTo>
                    <a:pt x="2575418" y="189105"/>
                    <a:pt x="2571225" y="175403"/>
                    <a:pt x="2564935" y="165616"/>
                  </a:cubicBezTo>
                  <a:cubicBezTo>
                    <a:pt x="2560741" y="159743"/>
                    <a:pt x="2552355" y="151914"/>
                    <a:pt x="2543968" y="153871"/>
                  </a:cubicBezTo>
                  <a:cubicBezTo>
                    <a:pt x="2535581" y="157786"/>
                    <a:pt x="2527194" y="153871"/>
                    <a:pt x="2520904" y="151914"/>
                  </a:cubicBezTo>
                  <a:cubicBezTo>
                    <a:pt x="2518808" y="151914"/>
                    <a:pt x="2514614" y="149956"/>
                    <a:pt x="2512518" y="149956"/>
                  </a:cubicBezTo>
                  <a:cubicBezTo>
                    <a:pt x="2497841" y="146041"/>
                    <a:pt x="2487357" y="153871"/>
                    <a:pt x="2476874" y="163658"/>
                  </a:cubicBezTo>
                  <a:lnTo>
                    <a:pt x="2468487" y="171488"/>
                  </a:lnTo>
                  <a:cubicBezTo>
                    <a:pt x="2466390" y="173445"/>
                    <a:pt x="2466390" y="177360"/>
                    <a:pt x="2464294" y="179318"/>
                  </a:cubicBezTo>
                  <a:cubicBezTo>
                    <a:pt x="2451713" y="189105"/>
                    <a:pt x="2439133" y="185190"/>
                    <a:pt x="2424456" y="179318"/>
                  </a:cubicBezTo>
                  <a:cubicBezTo>
                    <a:pt x="2411876" y="173445"/>
                    <a:pt x="2397199" y="179318"/>
                    <a:pt x="2393006" y="191062"/>
                  </a:cubicBezTo>
                  <a:cubicBezTo>
                    <a:pt x="2390909" y="198892"/>
                    <a:pt x="2388813" y="204764"/>
                    <a:pt x="2378329" y="208679"/>
                  </a:cubicBezTo>
                  <a:cubicBezTo>
                    <a:pt x="2367846" y="214551"/>
                    <a:pt x="2355266" y="218466"/>
                    <a:pt x="2353169" y="232168"/>
                  </a:cubicBezTo>
                  <a:cubicBezTo>
                    <a:pt x="2353169" y="234126"/>
                    <a:pt x="2351072" y="236083"/>
                    <a:pt x="2348976" y="236083"/>
                  </a:cubicBezTo>
                  <a:cubicBezTo>
                    <a:pt x="2342686" y="238040"/>
                    <a:pt x="2338492" y="239998"/>
                    <a:pt x="2332202" y="241955"/>
                  </a:cubicBezTo>
                  <a:lnTo>
                    <a:pt x="2313332" y="241955"/>
                  </a:lnTo>
                  <a:cubicBezTo>
                    <a:pt x="2300752" y="239998"/>
                    <a:pt x="2288171" y="236083"/>
                    <a:pt x="2275591" y="234126"/>
                  </a:cubicBezTo>
                  <a:cubicBezTo>
                    <a:pt x="2260915" y="232168"/>
                    <a:pt x="2248335" y="239998"/>
                    <a:pt x="2233658" y="241955"/>
                  </a:cubicBezTo>
                  <a:lnTo>
                    <a:pt x="2231561" y="243913"/>
                  </a:lnTo>
                  <a:cubicBezTo>
                    <a:pt x="2227368" y="249785"/>
                    <a:pt x="2221077" y="247828"/>
                    <a:pt x="2216884" y="243913"/>
                  </a:cubicBezTo>
                  <a:cubicBezTo>
                    <a:pt x="2208497" y="236083"/>
                    <a:pt x="2193820" y="234126"/>
                    <a:pt x="2183337" y="238040"/>
                  </a:cubicBezTo>
                  <a:cubicBezTo>
                    <a:pt x="2170757" y="243913"/>
                    <a:pt x="2158177" y="247828"/>
                    <a:pt x="2145597" y="251742"/>
                  </a:cubicBezTo>
                  <a:cubicBezTo>
                    <a:pt x="2141403" y="251742"/>
                    <a:pt x="2137210" y="249785"/>
                    <a:pt x="2135113" y="249785"/>
                  </a:cubicBezTo>
                  <a:cubicBezTo>
                    <a:pt x="2130920" y="249785"/>
                    <a:pt x="2124630" y="247828"/>
                    <a:pt x="2122533" y="249785"/>
                  </a:cubicBezTo>
                  <a:cubicBezTo>
                    <a:pt x="2105760" y="261530"/>
                    <a:pt x="2088986" y="257615"/>
                    <a:pt x="2074309" y="249785"/>
                  </a:cubicBezTo>
                  <a:cubicBezTo>
                    <a:pt x="2065922" y="245870"/>
                    <a:pt x="2053342" y="241955"/>
                    <a:pt x="2049149" y="230211"/>
                  </a:cubicBezTo>
                  <a:cubicBezTo>
                    <a:pt x="2047052" y="222381"/>
                    <a:pt x="2038665" y="214551"/>
                    <a:pt x="2032375" y="208679"/>
                  </a:cubicBezTo>
                  <a:cubicBezTo>
                    <a:pt x="2021892" y="198892"/>
                    <a:pt x="2011408" y="185190"/>
                    <a:pt x="1992538" y="185190"/>
                  </a:cubicBezTo>
                  <a:cubicBezTo>
                    <a:pt x="1988345" y="185190"/>
                    <a:pt x="1984151" y="177360"/>
                    <a:pt x="1982055" y="179318"/>
                  </a:cubicBezTo>
                  <a:cubicBezTo>
                    <a:pt x="1973668" y="181275"/>
                    <a:pt x="1973668" y="177360"/>
                    <a:pt x="1969475" y="173445"/>
                  </a:cubicBezTo>
                  <a:cubicBezTo>
                    <a:pt x="1965281" y="169531"/>
                    <a:pt x="1958991" y="165616"/>
                    <a:pt x="1954798" y="159743"/>
                  </a:cubicBezTo>
                  <a:cubicBezTo>
                    <a:pt x="1948508" y="151914"/>
                    <a:pt x="1942218" y="142127"/>
                    <a:pt x="1935928" y="134297"/>
                  </a:cubicBezTo>
                  <a:cubicBezTo>
                    <a:pt x="1929638" y="126467"/>
                    <a:pt x="1925444" y="116680"/>
                    <a:pt x="1919154" y="108850"/>
                  </a:cubicBezTo>
                  <a:cubicBezTo>
                    <a:pt x="1917057" y="106893"/>
                    <a:pt x="1910767" y="104936"/>
                    <a:pt x="1908671" y="106893"/>
                  </a:cubicBezTo>
                  <a:lnTo>
                    <a:pt x="1883510" y="118638"/>
                  </a:lnTo>
                  <a:cubicBezTo>
                    <a:pt x="1879317" y="120595"/>
                    <a:pt x="1877220" y="124510"/>
                    <a:pt x="1875124" y="128425"/>
                  </a:cubicBezTo>
                  <a:lnTo>
                    <a:pt x="1873027" y="126467"/>
                  </a:lnTo>
                  <a:cubicBezTo>
                    <a:pt x="1875124" y="120595"/>
                    <a:pt x="1877220" y="114723"/>
                    <a:pt x="1879317" y="112765"/>
                  </a:cubicBezTo>
                  <a:lnTo>
                    <a:pt x="1854157" y="106893"/>
                  </a:lnTo>
                  <a:cubicBezTo>
                    <a:pt x="1847867" y="104936"/>
                    <a:pt x="1837383" y="104936"/>
                    <a:pt x="1833190" y="104936"/>
                  </a:cubicBezTo>
                  <a:lnTo>
                    <a:pt x="1799643" y="104936"/>
                  </a:lnTo>
                  <a:cubicBezTo>
                    <a:pt x="1787062" y="104936"/>
                    <a:pt x="1776579" y="102978"/>
                    <a:pt x="1763999" y="104936"/>
                  </a:cubicBezTo>
                  <a:cubicBezTo>
                    <a:pt x="1755612" y="106893"/>
                    <a:pt x="1749322" y="102978"/>
                    <a:pt x="1743032" y="99063"/>
                  </a:cubicBezTo>
                  <a:cubicBezTo>
                    <a:pt x="1726258" y="87319"/>
                    <a:pt x="1709485" y="73617"/>
                    <a:pt x="1686421" y="79489"/>
                  </a:cubicBezTo>
                  <a:cubicBezTo>
                    <a:pt x="1684325" y="79489"/>
                    <a:pt x="1680131" y="77532"/>
                    <a:pt x="1678034" y="75574"/>
                  </a:cubicBezTo>
                  <a:cubicBezTo>
                    <a:pt x="1671745" y="73617"/>
                    <a:pt x="1667551" y="69702"/>
                    <a:pt x="1659164" y="65787"/>
                  </a:cubicBezTo>
                  <a:cubicBezTo>
                    <a:pt x="1659164" y="71659"/>
                    <a:pt x="1659164" y="73617"/>
                    <a:pt x="1661261" y="77532"/>
                  </a:cubicBezTo>
                  <a:cubicBezTo>
                    <a:pt x="1657068" y="81446"/>
                    <a:pt x="1654971" y="79489"/>
                    <a:pt x="1652874" y="77532"/>
                  </a:cubicBezTo>
                  <a:cubicBezTo>
                    <a:pt x="1650778" y="79489"/>
                    <a:pt x="1648681" y="83404"/>
                    <a:pt x="1646584" y="83404"/>
                  </a:cubicBezTo>
                  <a:cubicBezTo>
                    <a:pt x="1636101" y="87319"/>
                    <a:pt x="1625617" y="89276"/>
                    <a:pt x="1615134" y="93191"/>
                  </a:cubicBezTo>
                  <a:cubicBezTo>
                    <a:pt x="1610940" y="95148"/>
                    <a:pt x="1606747" y="97106"/>
                    <a:pt x="1604650" y="99063"/>
                  </a:cubicBezTo>
                  <a:cubicBezTo>
                    <a:pt x="1596264" y="104936"/>
                    <a:pt x="1589974" y="114723"/>
                    <a:pt x="1575297" y="112765"/>
                  </a:cubicBezTo>
                  <a:cubicBezTo>
                    <a:pt x="1573200" y="112765"/>
                    <a:pt x="1569007" y="116680"/>
                    <a:pt x="1564813" y="116680"/>
                  </a:cubicBezTo>
                  <a:cubicBezTo>
                    <a:pt x="1560620" y="118638"/>
                    <a:pt x="1554330" y="118638"/>
                    <a:pt x="1550136" y="120595"/>
                  </a:cubicBezTo>
                  <a:lnTo>
                    <a:pt x="1545943" y="120595"/>
                  </a:lnTo>
                  <a:cubicBezTo>
                    <a:pt x="1533363" y="124510"/>
                    <a:pt x="1522879" y="128425"/>
                    <a:pt x="1510299" y="130382"/>
                  </a:cubicBezTo>
                  <a:lnTo>
                    <a:pt x="1501912" y="130382"/>
                  </a:lnTo>
                  <a:cubicBezTo>
                    <a:pt x="1491429" y="130382"/>
                    <a:pt x="1483042" y="128425"/>
                    <a:pt x="1472559" y="128425"/>
                  </a:cubicBezTo>
                  <a:cubicBezTo>
                    <a:pt x="1462075" y="128425"/>
                    <a:pt x="1451592" y="132339"/>
                    <a:pt x="1441109" y="132339"/>
                  </a:cubicBezTo>
                  <a:cubicBezTo>
                    <a:pt x="1428528" y="132339"/>
                    <a:pt x="1413852" y="132339"/>
                    <a:pt x="1403368" y="124510"/>
                  </a:cubicBezTo>
                  <a:cubicBezTo>
                    <a:pt x="1401271" y="122552"/>
                    <a:pt x="1394981" y="122552"/>
                    <a:pt x="1390788" y="124510"/>
                  </a:cubicBezTo>
                  <a:cubicBezTo>
                    <a:pt x="1376111" y="126467"/>
                    <a:pt x="1361434" y="128425"/>
                    <a:pt x="1348854" y="132339"/>
                  </a:cubicBezTo>
                  <a:cubicBezTo>
                    <a:pt x="1336274" y="136254"/>
                    <a:pt x="1329984" y="132339"/>
                    <a:pt x="1325790" y="122552"/>
                  </a:cubicBezTo>
                  <a:cubicBezTo>
                    <a:pt x="1323694" y="118638"/>
                    <a:pt x="1319500" y="114723"/>
                    <a:pt x="1315307" y="110808"/>
                  </a:cubicBezTo>
                  <a:cubicBezTo>
                    <a:pt x="1309017" y="106893"/>
                    <a:pt x="1302727" y="101021"/>
                    <a:pt x="1296437" y="101021"/>
                  </a:cubicBezTo>
                  <a:cubicBezTo>
                    <a:pt x="1281760" y="101021"/>
                    <a:pt x="1273373" y="93191"/>
                    <a:pt x="1262890" y="87319"/>
                  </a:cubicBezTo>
                  <a:cubicBezTo>
                    <a:pt x="1246116" y="77532"/>
                    <a:pt x="1231439" y="65787"/>
                    <a:pt x="1210472" y="67744"/>
                  </a:cubicBezTo>
                  <a:lnTo>
                    <a:pt x="1210472" y="57957"/>
                  </a:lnTo>
                  <a:cubicBezTo>
                    <a:pt x="1214666" y="57957"/>
                    <a:pt x="1218859" y="57957"/>
                    <a:pt x="1223053" y="56000"/>
                  </a:cubicBezTo>
                  <a:cubicBezTo>
                    <a:pt x="1216763" y="52085"/>
                    <a:pt x="1216763" y="46213"/>
                    <a:pt x="1212569" y="42298"/>
                  </a:cubicBezTo>
                  <a:cubicBezTo>
                    <a:pt x="1204182" y="36426"/>
                    <a:pt x="1195796" y="34468"/>
                    <a:pt x="1187409" y="30553"/>
                  </a:cubicBezTo>
                  <a:cubicBezTo>
                    <a:pt x="1181119" y="28596"/>
                    <a:pt x="1172732" y="28596"/>
                    <a:pt x="1176925" y="38383"/>
                  </a:cubicBezTo>
                  <a:cubicBezTo>
                    <a:pt x="1166442" y="40341"/>
                    <a:pt x="1158055" y="40341"/>
                    <a:pt x="1153862" y="44255"/>
                  </a:cubicBezTo>
                  <a:cubicBezTo>
                    <a:pt x="1145475" y="50128"/>
                    <a:pt x="1137088" y="46213"/>
                    <a:pt x="1130798" y="42298"/>
                  </a:cubicBezTo>
                  <a:cubicBezTo>
                    <a:pt x="1126605" y="40341"/>
                    <a:pt x="1122411" y="38383"/>
                    <a:pt x="1118218" y="40341"/>
                  </a:cubicBezTo>
                  <a:cubicBezTo>
                    <a:pt x="1093058" y="52085"/>
                    <a:pt x="1067897" y="46213"/>
                    <a:pt x="1042737" y="46213"/>
                  </a:cubicBezTo>
                  <a:cubicBezTo>
                    <a:pt x="1038544" y="46213"/>
                    <a:pt x="1034350" y="44255"/>
                    <a:pt x="1028060" y="44255"/>
                  </a:cubicBezTo>
                  <a:cubicBezTo>
                    <a:pt x="1019674" y="42298"/>
                    <a:pt x="1013384" y="38383"/>
                    <a:pt x="1004997" y="36426"/>
                  </a:cubicBezTo>
                  <a:cubicBezTo>
                    <a:pt x="996610" y="34468"/>
                    <a:pt x="986127" y="32511"/>
                    <a:pt x="977740" y="30553"/>
                  </a:cubicBezTo>
                  <a:lnTo>
                    <a:pt x="971450" y="30553"/>
                  </a:lnTo>
                  <a:cubicBezTo>
                    <a:pt x="956773" y="30553"/>
                    <a:pt x="942096" y="32511"/>
                    <a:pt x="929516" y="32511"/>
                  </a:cubicBezTo>
                  <a:cubicBezTo>
                    <a:pt x="919033" y="32511"/>
                    <a:pt x="908549" y="28596"/>
                    <a:pt x="895969" y="26639"/>
                  </a:cubicBezTo>
                  <a:cubicBezTo>
                    <a:pt x="893872" y="10979"/>
                    <a:pt x="877099" y="14894"/>
                    <a:pt x="866615" y="7064"/>
                  </a:cubicBezTo>
                  <a:cubicBezTo>
                    <a:pt x="864519" y="5107"/>
                    <a:pt x="860325" y="7064"/>
                    <a:pt x="858228" y="7064"/>
                  </a:cubicBezTo>
                  <a:cubicBezTo>
                    <a:pt x="845648" y="5107"/>
                    <a:pt x="837262" y="10979"/>
                    <a:pt x="833068" y="20766"/>
                  </a:cubicBezTo>
                  <a:cubicBezTo>
                    <a:pt x="826778" y="30553"/>
                    <a:pt x="810005" y="34468"/>
                    <a:pt x="816295" y="50128"/>
                  </a:cubicBezTo>
                  <a:cubicBezTo>
                    <a:pt x="818391" y="52085"/>
                    <a:pt x="822585" y="54042"/>
                    <a:pt x="824681" y="57957"/>
                  </a:cubicBezTo>
                  <a:cubicBezTo>
                    <a:pt x="824681" y="63830"/>
                    <a:pt x="822585" y="67744"/>
                    <a:pt x="816295" y="65787"/>
                  </a:cubicBezTo>
                  <a:cubicBezTo>
                    <a:pt x="814198" y="65787"/>
                    <a:pt x="812101" y="69702"/>
                    <a:pt x="810005" y="71659"/>
                  </a:cubicBezTo>
                  <a:cubicBezTo>
                    <a:pt x="807908" y="73617"/>
                    <a:pt x="807908" y="77532"/>
                    <a:pt x="805811" y="77532"/>
                  </a:cubicBezTo>
                  <a:cubicBezTo>
                    <a:pt x="793231" y="81446"/>
                    <a:pt x="784844" y="91234"/>
                    <a:pt x="770167" y="89276"/>
                  </a:cubicBezTo>
                  <a:lnTo>
                    <a:pt x="765974" y="89276"/>
                  </a:lnTo>
                  <a:cubicBezTo>
                    <a:pt x="753394" y="99063"/>
                    <a:pt x="740814" y="97106"/>
                    <a:pt x="726137" y="95148"/>
                  </a:cubicBezTo>
                  <a:cubicBezTo>
                    <a:pt x="719847" y="93191"/>
                    <a:pt x="711460" y="95148"/>
                    <a:pt x="703073" y="95148"/>
                  </a:cubicBezTo>
                  <a:cubicBezTo>
                    <a:pt x="696783" y="95148"/>
                    <a:pt x="690493" y="95148"/>
                    <a:pt x="684203" y="91234"/>
                  </a:cubicBezTo>
                  <a:cubicBezTo>
                    <a:pt x="675816" y="87319"/>
                    <a:pt x="667430" y="81446"/>
                    <a:pt x="659043" y="77532"/>
                  </a:cubicBezTo>
                  <a:cubicBezTo>
                    <a:pt x="650656" y="73617"/>
                    <a:pt x="640173" y="73617"/>
                    <a:pt x="640173" y="59915"/>
                  </a:cubicBezTo>
                  <a:cubicBezTo>
                    <a:pt x="640173" y="57957"/>
                    <a:pt x="635979" y="56000"/>
                    <a:pt x="635979" y="54042"/>
                  </a:cubicBezTo>
                  <a:cubicBezTo>
                    <a:pt x="621302" y="65787"/>
                    <a:pt x="608722" y="75574"/>
                    <a:pt x="596142" y="85361"/>
                  </a:cubicBezTo>
                  <a:cubicBezTo>
                    <a:pt x="589852" y="91234"/>
                    <a:pt x="581465" y="99063"/>
                    <a:pt x="585659" y="108850"/>
                  </a:cubicBezTo>
                  <a:cubicBezTo>
                    <a:pt x="585659" y="110808"/>
                    <a:pt x="583562" y="112765"/>
                    <a:pt x="583562" y="114723"/>
                  </a:cubicBezTo>
                  <a:cubicBezTo>
                    <a:pt x="581465" y="118638"/>
                    <a:pt x="579369" y="122552"/>
                    <a:pt x="575175" y="124510"/>
                  </a:cubicBezTo>
                  <a:cubicBezTo>
                    <a:pt x="570982" y="130382"/>
                    <a:pt x="566788" y="136254"/>
                    <a:pt x="562595" y="144084"/>
                  </a:cubicBezTo>
                  <a:lnTo>
                    <a:pt x="550015" y="155829"/>
                  </a:lnTo>
                  <a:cubicBezTo>
                    <a:pt x="545821" y="161701"/>
                    <a:pt x="541628" y="167573"/>
                    <a:pt x="535338" y="171488"/>
                  </a:cubicBezTo>
                  <a:cubicBezTo>
                    <a:pt x="520661" y="183233"/>
                    <a:pt x="505984" y="194977"/>
                    <a:pt x="489211" y="206722"/>
                  </a:cubicBezTo>
                  <a:cubicBezTo>
                    <a:pt x="480824" y="214551"/>
                    <a:pt x="470341" y="220424"/>
                    <a:pt x="461954" y="228253"/>
                  </a:cubicBezTo>
                  <a:cubicBezTo>
                    <a:pt x="447277" y="239998"/>
                    <a:pt x="430503" y="249785"/>
                    <a:pt x="422117" y="267402"/>
                  </a:cubicBezTo>
                  <a:cubicBezTo>
                    <a:pt x="422117" y="269359"/>
                    <a:pt x="417923" y="271317"/>
                    <a:pt x="415827" y="273274"/>
                  </a:cubicBezTo>
                  <a:cubicBezTo>
                    <a:pt x="405343" y="281104"/>
                    <a:pt x="388570" y="281104"/>
                    <a:pt x="388570" y="296763"/>
                  </a:cubicBezTo>
                  <a:cubicBezTo>
                    <a:pt x="371796" y="296763"/>
                    <a:pt x="363409" y="308508"/>
                    <a:pt x="355023" y="318295"/>
                  </a:cubicBezTo>
                  <a:cubicBezTo>
                    <a:pt x="348733" y="326125"/>
                    <a:pt x="342442" y="335912"/>
                    <a:pt x="334056" y="341784"/>
                  </a:cubicBezTo>
                  <a:cubicBezTo>
                    <a:pt x="325669" y="345699"/>
                    <a:pt x="315185" y="343741"/>
                    <a:pt x="304702" y="343741"/>
                  </a:cubicBezTo>
                  <a:cubicBezTo>
                    <a:pt x="300509" y="343741"/>
                    <a:pt x="296315" y="343741"/>
                    <a:pt x="296315" y="345699"/>
                  </a:cubicBezTo>
                  <a:cubicBezTo>
                    <a:pt x="287928" y="353529"/>
                    <a:pt x="277445" y="359401"/>
                    <a:pt x="271155" y="369188"/>
                  </a:cubicBezTo>
                  <a:cubicBezTo>
                    <a:pt x="264865" y="378975"/>
                    <a:pt x="258575" y="384847"/>
                    <a:pt x="248091" y="386805"/>
                  </a:cubicBezTo>
                  <a:cubicBezTo>
                    <a:pt x="237608" y="388762"/>
                    <a:pt x="227124" y="398549"/>
                    <a:pt x="212448" y="392677"/>
                  </a:cubicBezTo>
                  <a:cubicBezTo>
                    <a:pt x="199867" y="388762"/>
                    <a:pt x="185191" y="392677"/>
                    <a:pt x="176804" y="384847"/>
                  </a:cubicBezTo>
                  <a:cubicBezTo>
                    <a:pt x="160030" y="386805"/>
                    <a:pt x="147450" y="390720"/>
                    <a:pt x="132773" y="392677"/>
                  </a:cubicBezTo>
                  <a:cubicBezTo>
                    <a:pt x="116000" y="396592"/>
                    <a:pt x="97130" y="394634"/>
                    <a:pt x="82453" y="406379"/>
                  </a:cubicBezTo>
                  <a:cubicBezTo>
                    <a:pt x="69873" y="416166"/>
                    <a:pt x="59389" y="425953"/>
                    <a:pt x="40519" y="423996"/>
                  </a:cubicBezTo>
                  <a:cubicBezTo>
                    <a:pt x="42616" y="435740"/>
                    <a:pt x="44712" y="445528"/>
                    <a:pt x="46809" y="457272"/>
                  </a:cubicBezTo>
                  <a:cubicBezTo>
                    <a:pt x="51002" y="488591"/>
                    <a:pt x="55196" y="519910"/>
                    <a:pt x="57293" y="551228"/>
                  </a:cubicBezTo>
                  <a:cubicBezTo>
                    <a:pt x="63583" y="590377"/>
                    <a:pt x="65679" y="627568"/>
                    <a:pt x="61486" y="664759"/>
                  </a:cubicBezTo>
                  <a:cubicBezTo>
                    <a:pt x="57293" y="717610"/>
                    <a:pt x="38422" y="2526270"/>
                    <a:pt x="19552" y="2575206"/>
                  </a:cubicBezTo>
                  <a:lnTo>
                    <a:pt x="682" y="2616312"/>
                  </a:lnTo>
                  <a:cubicBezTo>
                    <a:pt x="-1858" y="2626099"/>
                    <a:pt x="2779" y="2631971"/>
                    <a:pt x="13262" y="2633929"/>
                  </a:cubicBezTo>
                  <a:cubicBezTo>
                    <a:pt x="25842" y="2635886"/>
                    <a:pt x="30036" y="2643716"/>
                    <a:pt x="34229" y="2653503"/>
                  </a:cubicBezTo>
                  <a:cubicBezTo>
                    <a:pt x="38422" y="2669162"/>
                    <a:pt x="32132" y="2684822"/>
                    <a:pt x="40519" y="2700481"/>
                  </a:cubicBezTo>
                  <a:cubicBezTo>
                    <a:pt x="44712" y="2708311"/>
                    <a:pt x="40519" y="2722013"/>
                    <a:pt x="38422" y="2733758"/>
                  </a:cubicBezTo>
                  <a:cubicBezTo>
                    <a:pt x="36326" y="2749417"/>
                    <a:pt x="40519" y="2765076"/>
                    <a:pt x="46809" y="2778778"/>
                  </a:cubicBezTo>
                  <a:cubicBezTo>
                    <a:pt x="61486" y="2802268"/>
                    <a:pt x="63583" y="2829671"/>
                    <a:pt x="63583" y="2855118"/>
                  </a:cubicBezTo>
                  <a:cubicBezTo>
                    <a:pt x="63583" y="2860990"/>
                    <a:pt x="65679" y="2866862"/>
                    <a:pt x="67776" y="2870778"/>
                  </a:cubicBezTo>
                  <a:cubicBezTo>
                    <a:pt x="71969" y="2874692"/>
                    <a:pt x="80356" y="2878607"/>
                    <a:pt x="88743" y="2880565"/>
                  </a:cubicBezTo>
                  <a:lnTo>
                    <a:pt x="139063" y="2904054"/>
                  </a:lnTo>
                  <a:cubicBezTo>
                    <a:pt x="162127" y="2915798"/>
                    <a:pt x="180997" y="2913841"/>
                    <a:pt x="201964" y="2900139"/>
                  </a:cubicBezTo>
                  <a:cubicBezTo>
                    <a:pt x="204061" y="2898181"/>
                    <a:pt x="210351" y="2896224"/>
                    <a:pt x="212448" y="2896224"/>
                  </a:cubicBezTo>
                  <a:cubicBezTo>
                    <a:pt x="227124" y="2898181"/>
                    <a:pt x="241801" y="2898181"/>
                    <a:pt x="254381" y="2909926"/>
                  </a:cubicBezTo>
                  <a:cubicBezTo>
                    <a:pt x="269058" y="2921670"/>
                    <a:pt x="290025" y="2929500"/>
                    <a:pt x="306799" y="2939287"/>
                  </a:cubicBezTo>
                  <a:cubicBezTo>
                    <a:pt x="317282" y="2945159"/>
                    <a:pt x="329862" y="2952989"/>
                    <a:pt x="336152" y="2960819"/>
                  </a:cubicBezTo>
                  <a:cubicBezTo>
                    <a:pt x="340346" y="2964734"/>
                    <a:pt x="344539" y="2968649"/>
                    <a:pt x="348733" y="2970606"/>
                  </a:cubicBezTo>
                  <a:cubicBezTo>
                    <a:pt x="371796" y="2978436"/>
                    <a:pt x="384376" y="2998010"/>
                    <a:pt x="399053" y="3013669"/>
                  </a:cubicBezTo>
                  <a:cubicBezTo>
                    <a:pt x="411633" y="3027371"/>
                    <a:pt x="428407" y="3035201"/>
                    <a:pt x="447277" y="3037159"/>
                  </a:cubicBezTo>
                  <a:cubicBezTo>
                    <a:pt x="468244" y="3041073"/>
                    <a:pt x="489211" y="3043031"/>
                    <a:pt x="510178" y="3046946"/>
                  </a:cubicBezTo>
                  <a:cubicBezTo>
                    <a:pt x="518564" y="3048903"/>
                    <a:pt x="529048" y="3050861"/>
                    <a:pt x="537435" y="3054775"/>
                  </a:cubicBezTo>
                  <a:cubicBezTo>
                    <a:pt x="547918" y="3058690"/>
                    <a:pt x="558402" y="3058690"/>
                    <a:pt x="566788" y="3064562"/>
                  </a:cubicBezTo>
                  <a:cubicBezTo>
                    <a:pt x="579369" y="3074350"/>
                    <a:pt x="591949" y="3080222"/>
                    <a:pt x="608722" y="3076307"/>
                  </a:cubicBezTo>
                  <a:cubicBezTo>
                    <a:pt x="615012" y="3074350"/>
                    <a:pt x="623399" y="3078264"/>
                    <a:pt x="629689" y="3080222"/>
                  </a:cubicBezTo>
                  <a:cubicBezTo>
                    <a:pt x="631786" y="3080222"/>
                    <a:pt x="633882" y="3082179"/>
                    <a:pt x="635979" y="3082179"/>
                  </a:cubicBezTo>
                  <a:cubicBezTo>
                    <a:pt x="659043" y="3084137"/>
                    <a:pt x="680010" y="3080222"/>
                    <a:pt x="700977" y="3076307"/>
                  </a:cubicBezTo>
                  <a:cubicBezTo>
                    <a:pt x="709363" y="3074350"/>
                    <a:pt x="717750" y="3072392"/>
                    <a:pt x="726137" y="3068477"/>
                  </a:cubicBezTo>
                  <a:cubicBezTo>
                    <a:pt x="749201" y="3058690"/>
                    <a:pt x="772264" y="3048903"/>
                    <a:pt x="793231" y="3037159"/>
                  </a:cubicBezTo>
                  <a:cubicBezTo>
                    <a:pt x="807908" y="3029329"/>
                    <a:pt x="822585" y="3021499"/>
                    <a:pt x="839358" y="3029329"/>
                  </a:cubicBezTo>
                  <a:lnTo>
                    <a:pt x="847745" y="3029329"/>
                  </a:lnTo>
                  <a:cubicBezTo>
                    <a:pt x="862422" y="3029329"/>
                    <a:pt x="877099" y="3027371"/>
                    <a:pt x="889679" y="3025414"/>
                  </a:cubicBezTo>
                  <a:cubicBezTo>
                    <a:pt x="891775" y="3025414"/>
                    <a:pt x="895969" y="3025414"/>
                    <a:pt x="895969" y="3023456"/>
                  </a:cubicBezTo>
                  <a:cubicBezTo>
                    <a:pt x="902259" y="3015627"/>
                    <a:pt x="912742" y="3015627"/>
                    <a:pt x="923226" y="3013669"/>
                  </a:cubicBezTo>
                  <a:cubicBezTo>
                    <a:pt x="939999" y="3011712"/>
                    <a:pt x="956773" y="3011712"/>
                    <a:pt x="969353" y="3001925"/>
                  </a:cubicBezTo>
                  <a:cubicBezTo>
                    <a:pt x="981933" y="2994095"/>
                    <a:pt x="994513" y="2992138"/>
                    <a:pt x="1009190" y="2990180"/>
                  </a:cubicBezTo>
                  <a:cubicBezTo>
                    <a:pt x="1011287" y="2990180"/>
                    <a:pt x="1015480" y="2988223"/>
                    <a:pt x="1017577" y="2988223"/>
                  </a:cubicBezTo>
                  <a:cubicBezTo>
                    <a:pt x="1028060" y="2986265"/>
                    <a:pt x="1038544" y="2980393"/>
                    <a:pt x="1046931" y="2982351"/>
                  </a:cubicBezTo>
                  <a:cubicBezTo>
                    <a:pt x="1065801" y="2986265"/>
                    <a:pt x="1074188" y="2980393"/>
                    <a:pt x="1086768" y="2964734"/>
                  </a:cubicBezTo>
                  <a:cubicBezTo>
                    <a:pt x="1088864" y="2960819"/>
                    <a:pt x="1095154" y="2958861"/>
                    <a:pt x="1099348" y="2956904"/>
                  </a:cubicBezTo>
                  <a:cubicBezTo>
                    <a:pt x="1109831" y="2954946"/>
                    <a:pt x="1120315" y="2956904"/>
                    <a:pt x="1130798" y="2954946"/>
                  </a:cubicBezTo>
                  <a:cubicBezTo>
                    <a:pt x="1137088" y="2954946"/>
                    <a:pt x="1143378" y="2949074"/>
                    <a:pt x="1147572" y="2949074"/>
                  </a:cubicBezTo>
                  <a:cubicBezTo>
                    <a:pt x="1164345" y="2951032"/>
                    <a:pt x="1183216" y="2945159"/>
                    <a:pt x="1197892" y="2954946"/>
                  </a:cubicBezTo>
                  <a:cubicBezTo>
                    <a:pt x="1199989" y="2956904"/>
                    <a:pt x="1204182" y="2956904"/>
                    <a:pt x="1208376" y="2956904"/>
                  </a:cubicBezTo>
                  <a:cubicBezTo>
                    <a:pt x="1235633" y="2958861"/>
                    <a:pt x="1258696" y="2966691"/>
                    <a:pt x="1277567" y="2982351"/>
                  </a:cubicBezTo>
                  <a:cubicBezTo>
                    <a:pt x="1283857" y="2988223"/>
                    <a:pt x="1292243" y="2992138"/>
                    <a:pt x="1298533" y="2996053"/>
                  </a:cubicBezTo>
                  <a:cubicBezTo>
                    <a:pt x="1304824" y="2999967"/>
                    <a:pt x="1313210" y="2999967"/>
                    <a:pt x="1319500" y="3001925"/>
                  </a:cubicBezTo>
                  <a:cubicBezTo>
                    <a:pt x="1325790" y="3003882"/>
                    <a:pt x="1329984" y="3005840"/>
                    <a:pt x="1336274" y="3005840"/>
                  </a:cubicBezTo>
                  <a:cubicBezTo>
                    <a:pt x="1346757" y="3005840"/>
                    <a:pt x="1355144" y="3009754"/>
                    <a:pt x="1361434" y="3017584"/>
                  </a:cubicBezTo>
                  <a:cubicBezTo>
                    <a:pt x="1363531" y="3019541"/>
                    <a:pt x="1365628" y="3021499"/>
                    <a:pt x="1367724" y="3025414"/>
                  </a:cubicBezTo>
                  <a:cubicBezTo>
                    <a:pt x="1365628" y="3031286"/>
                    <a:pt x="1378208" y="3046946"/>
                    <a:pt x="1386594" y="3046946"/>
                  </a:cubicBezTo>
                  <a:cubicBezTo>
                    <a:pt x="1401271" y="3046946"/>
                    <a:pt x="1415948" y="3050861"/>
                    <a:pt x="1428528" y="3060648"/>
                  </a:cubicBezTo>
                  <a:cubicBezTo>
                    <a:pt x="1430625" y="3062605"/>
                    <a:pt x="1434818" y="3062605"/>
                    <a:pt x="1439012" y="3060648"/>
                  </a:cubicBezTo>
                  <a:cubicBezTo>
                    <a:pt x="1445302" y="3058690"/>
                    <a:pt x="1449495" y="3058690"/>
                    <a:pt x="1453689" y="3064562"/>
                  </a:cubicBezTo>
                  <a:cubicBezTo>
                    <a:pt x="1455785" y="3066520"/>
                    <a:pt x="1464172" y="3066520"/>
                    <a:pt x="1468365" y="3066520"/>
                  </a:cubicBezTo>
                  <a:cubicBezTo>
                    <a:pt x="1478849" y="3066520"/>
                    <a:pt x="1491429" y="3064562"/>
                    <a:pt x="1501912" y="3066520"/>
                  </a:cubicBezTo>
                  <a:cubicBezTo>
                    <a:pt x="1520783" y="3068477"/>
                    <a:pt x="1537556" y="3070435"/>
                    <a:pt x="1556427" y="3074350"/>
                  </a:cubicBezTo>
                  <a:cubicBezTo>
                    <a:pt x="1560620" y="3074350"/>
                    <a:pt x="1564813" y="3076307"/>
                    <a:pt x="1566910" y="3078264"/>
                  </a:cubicBezTo>
                  <a:cubicBezTo>
                    <a:pt x="1571103" y="3088051"/>
                    <a:pt x="1581587" y="3088051"/>
                    <a:pt x="1587877" y="3090009"/>
                  </a:cubicBezTo>
                  <a:cubicBezTo>
                    <a:pt x="1594167" y="3091966"/>
                    <a:pt x="1602554" y="3093924"/>
                    <a:pt x="1606747" y="3093924"/>
                  </a:cubicBezTo>
                  <a:cubicBezTo>
                    <a:pt x="1608844" y="3091966"/>
                    <a:pt x="1613037" y="3090009"/>
                    <a:pt x="1617230" y="3086094"/>
                  </a:cubicBezTo>
                  <a:cubicBezTo>
                    <a:pt x="1608844" y="3086094"/>
                    <a:pt x="1604650" y="3088051"/>
                    <a:pt x="1600457" y="3088051"/>
                  </a:cubicBezTo>
                  <a:cubicBezTo>
                    <a:pt x="1608844" y="3078264"/>
                    <a:pt x="1617230" y="3076307"/>
                    <a:pt x="1627714" y="3082179"/>
                  </a:cubicBezTo>
                  <a:cubicBezTo>
                    <a:pt x="1640294" y="3091966"/>
                    <a:pt x="1650778" y="3091966"/>
                    <a:pt x="1665454" y="3082179"/>
                  </a:cubicBezTo>
                  <a:lnTo>
                    <a:pt x="1678034" y="3076307"/>
                  </a:lnTo>
                  <a:lnTo>
                    <a:pt x="1678034" y="3066520"/>
                  </a:lnTo>
                  <a:cubicBezTo>
                    <a:pt x="1684325" y="3068477"/>
                    <a:pt x="1690615" y="3072392"/>
                    <a:pt x="1694808" y="3072392"/>
                  </a:cubicBezTo>
                  <a:cubicBezTo>
                    <a:pt x="1707388" y="3066520"/>
                    <a:pt x="1719968" y="3060648"/>
                    <a:pt x="1730452" y="3052818"/>
                  </a:cubicBezTo>
                  <a:cubicBezTo>
                    <a:pt x="1743032" y="3044988"/>
                    <a:pt x="1753515" y="3035201"/>
                    <a:pt x="1763999" y="3027371"/>
                  </a:cubicBezTo>
                  <a:cubicBezTo>
                    <a:pt x="1766096" y="3027371"/>
                    <a:pt x="1766096" y="3025414"/>
                    <a:pt x="1768192" y="3025414"/>
                  </a:cubicBezTo>
                  <a:cubicBezTo>
                    <a:pt x="1782869" y="3021499"/>
                    <a:pt x="1795449" y="3019541"/>
                    <a:pt x="1810126" y="3015627"/>
                  </a:cubicBezTo>
                  <a:cubicBezTo>
                    <a:pt x="1818513" y="3013669"/>
                    <a:pt x="1824803" y="3009754"/>
                    <a:pt x="1833190" y="3007797"/>
                  </a:cubicBezTo>
                  <a:cubicBezTo>
                    <a:pt x="1839480" y="3005840"/>
                    <a:pt x="1843673" y="3005840"/>
                    <a:pt x="1849963" y="3003882"/>
                  </a:cubicBezTo>
                  <a:lnTo>
                    <a:pt x="1870930" y="3003882"/>
                  </a:lnTo>
                  <a:cubicBezTo>
                    <a:pt x="1875124" y="3003882"/>
                    <a:pt x="1881414" y="3003882"/>
                    <a:pt x="1885607" y="3001925"/>
                  </a:cubicBezTo>
                  <a:cubicBezTo>
                    <a:pt x="1887704" y="2998010"/>
                    <a:pt x="1891897" y="2992138"/>
                    <a:pt x="1893994" y="2992138"/>
                  </a:cubicBezTo>
                  <a:cubicBezTo>
                    <a:pt x="1900284" y="2992138"/>
                    <a:pt x="1904477" y="2996053"/>
                    <a:pt x="1910767" y="2998010"/>
                  </a:cubicBezTo>
                  <a:cubicBezTo>
                    <a:pt x="1912864" y="2998010"/>
                    <a:pt x="1912864" y="2999967"/>
                    <a:pt x="1912864" y="3001925"/>
                  </a:cubicBezTo>
                  <a:cubicBezTo>
                    <a:pt x="1921251" y="3009754"/>
                    <a:pt x="1927541" y="3019541"/>
                    <a:pt x="1935928" y="3027371"/>
                  </a:cubicBezTo>
                  <a:cubicBezTo>
                    <a:pt x="1946411" y="3037159"/>
                    <a:pt x="1956894" y="3037159"/>
                    <a:pt x="1963184" y="3031286"/>
                  </a:cubicBezTo>
                  <a:cubicBezTo>
                    <a:pt x="1973668" y="3023456"/>
                    <a:pt x="1982055" y="3017584"/>
                    <a:pt x="1996732" y="3021499"/>
                  </a:cubicBezTo>
                  <a:cubicBezTo>
                    <a:pt x="1998828" y="3021499"/>
                    <a:pt x="2003022" y="3023456"/>
                    <a:pt x="2005118" y="3021499"/>
                  </a:cubicBezTo>
                  <a:cubicBezTo>
                    <a:pt x="2015602" y="3017584"/>
                    <a:pt x="2028182" y="3013669"/>
                    <a:pt x="2038665" y="3007797"/>
                  </a:cubicBezTo>
                  <a:cubicBezTo>
                    <a:pt x="2044955" y="3005840"/>
                    <a:pt x="2053342" y="3005840"/>
                    <a:pt x="2055439" y="3001925"/>
                  </a:cubicBezTo>
                  <a:cubicBezTo>
                    <a:pt x="2061729" y="2990180"/>
                    <a:pt x="2072213" y="2984308"/>
                    <a:pt x="2082696" y="2976478"/>
                  </a:cubicBezTo>
                  <a:cubicBezTo>
                    <a:pt x="2088986" y="2970606"/>
                    <a:pt x="2095276" y="2962776"/>
                    <a:pt x="2101566" y="2960819"/>
                  </a:cubicBezTo>
                  <a:cubicBezTo>
                    <a:pt x="2116243" y="2956904"/>
                    <a:pt x="2126726" y="2945159"/>
                    <a:pt x="2139306" y="2937330"/>
                  </a:cubicBezTo>
                  <a:cubicBezTo>
                    <a:pt x="2149790" y="2931458"/>
                    <a:pt x="2156080" y="2919713"/>
                    <a:pt x="2166564" y="2917755"/>
                  </a:cubicBezTo>
                  <a:cubicBezTo>
                    <a:pt x="2183337" y="2913841"/>
                    <a:pt x="2195917" y="2904054"/>
                    <a:pt x="2210594" y="2894266"/>
                  </a:cubicBezTo>
                  <a:cubicBezTo>
                    <a:pt x="2218981" y="2888394"/>
                    <a:pt x="2229464" y="2884479"/>
                    <a:pt x="2239948" y="2886437"/>
                  </a:cubicBezTo>
                  <a:cubicBezTo>
                    <a:pt x="2246238" y="2888394"/>
                    <a:pt x="2254624" y="2886437"/>
                    <a:pt x="2258818" y="2884479"/>
                  </a:cubicBezTo>
                  <a:cubicBezTo>
                    <a:pt x="2267205" y="2880565"/>
                    <a:pt x="2275591" y="2874692"/>
                    <a:pt x="2283978" y="2870778"/>
                  </a:cubicBezTo>
                  <a:cubicBezTo>
                    <a:pt x="2290268" y="2866862"/>
                    <a:pt x="2296558" y="2862948"/>
                    <a:pt x="2302848" y="2862948"/>
                  </a:cubicBezTo>
                  <a:cubicBezTo>
                    <a:pt x="2323815" y="2860990"/>
                    <a:pt x="2340589" y="2857075"/>
                    <a:pt x="2351072" y="2837501"/>
                  </a:cubicBezTo>
                  <a:cubicBezTo>
                    <a:pt x="2355266" y="2829671"/>
                    <a:pt x="2376233" y="2819884"/>
                    <a:pt x="2384619" y="2823799"/>
                  </a:cubicBezTo>
                  <a:cubicBezTo>
                    <a:pt x="2399296" y="2829671"/>
                    <a:pt x="2409780" y="2825757"/>
                    <a:pt x="2418166" y="2814012"/>
                  </a:cubicBezTo>
                  <a:cubicBezTo>
                    <a:pt x="2424456" y="2808140"/>
                    <a:pt x="2432843" y="2810097"/>
                    <a:pt x="2439133" y="2814012"/>
                  </a:cubicBezTo>
                  <a:cubicBezTo>
                    <a:pt x="2443327" y="2817927"/>
                    <a:pt x="2447520" y="2819884"/>
                    <a:pt x="2451713" y="2819884"/>
                  </a:cubicBezTo>
                  <a:cubicBezTo>
                    <a:pt x="2466390" y="2821842"/>
                    <a:pt x="2483164" y="2819884"/>
                    <a:pt x="2497841" y="2821842"/>
                  </a:cubicBezTo>
                  <a:cubicBezTo>
                    <a:pt x="2510421" y="2823799"/>
                    <a:pt x="2523001" y="2819884"/>
                    <a:pt x="2531388" y="2812055"/>
                  </a:cubicBezTo>
                  <a:cubicBezTo>
                    <a:pt x="2539774" y="2804225"/>
                    <a:pt x="2546065" y="2804225"/>
                    <a:pt x="2558645" y="2808140"/>
                  </a:cubicBezTo>
                  <a:cubicBezTo>
                    <a:pt x="2569128" y="2812055"/>
                    <a:pt x="2577515" y="2821842"/>
                    <a:pt x="2592192" y="2819884"/>
                  </a:cubicBezTo>
                  <a:cubicBezTo>
                    <a:pt x="2604772" y="2817927"/>
                    <a:pt x="2619449" y="2823799"/>
                    <a:pt x="2634126" y="2817927"/>
                  </a:cubicBezTo>
                  <a:lnTo>
                    <a:pt x="2642512" y="2817927"/>
                  </a:lnTo>
                  <a:cubicBezTo>
                    <a:pt x="2655092" y="2821842"/>
                    <a:pt x="2667673" y="2823799"/>
                    <a:pt x="2678156" y="2833586"/>
                  </a:cubicBezTo>
                  <a:cubicBezTo>
                    <a:pt x="2690736" y="2843373"/>
                    <a:pt x="2692833" y="2770949"/>
                    <a:pt x="2705413" y="2778778"/>
                  </a:cubicBezTo>
                  <a:cubicBezTo>
                    <a:pt x="2724283" y="2790523"/>
                    <a:pt x="2720090" y="2778778"/>
                    <a:pt x="2738960" y="2788565"/>
                  </a:cubicBezTo>
                  <a:cubicBezTo>
                    <a:pt x="2753637" y="2794438"/>
                    <a:pt x="2747347" y="2772906"/>
                    <a:pt x="2764120" y="2776821"/>
                  </a:cubicBezTo>
                  <a:cubicBezTo>
                    <a:pt x="2766217" y="2776821"/>
                    <a:pt x="2791377" y="2792480"/>
                    <a:pt x="2791377" y="2790523"/>
                  </a:cubicBezTo>
                  <a:cubicBezTo>
                    <a:pt x="2801861" y="2784651"/>
                    <a:pt x="2812344" y="2725928"/>
                    <a:pt x="2822828" y="2727885"/>
                  </a:cubicBezTo>
                  <a:cubicBezTo>
                    <a:pt x="2843795" y="2733758"/>
                    <a:pt x="2862665" y="2729843"/>
                    <a:pt x="2881535" y="2722013"/>
                  </a:cubicBezTo>
                  <a:cubicBezTo>
                    <a:pt x="2892019" y="2718098"/>
                    <a:pt x="2908792" y="2704396"/>
                    <a:pt x="2917179" y="2710268"/>
                  </a:cubicBezTo>
                  <a:cubicBezTo>
                    <a:pt x="2931856" y="2720056"/>
                    <a:pt x="2946533" y="2723971"/>
                    <a:pt x="2963306" y="2725928"/>
                  </a:cubicBezTo>
                  <a:cubicBezTo>
                    <a:pt x="2965403" y="2725928"/>
                    <a:pt x="2967500" y="2727885"/>
                    <a:pt x="2969596" y="2729843"/>
                  </a:cubicBezTo>
                  <a:cubicBezTo>
                    <a:pt x="2975886" y="2737672"/>
                    <a:pt x="3005240" y="2716141"/>
                    <a:pt x="3011530" y="2723971"/>
                  </a:cubicBezTo>
                  <a:cubicBezTo>
                    <a:pt x="3019917" y="2735715"/>
                    <a:pt x="3028303" y="2747460"/>
                    <a:pt x="3036690" y="2757247"/>
                  </a:cubicBezTo>
                  <a:cubicBezTo>
                    <a:pt x="3040884" y="2761162"/>
                    <a:pt x="3047174" y="2763119"/>
                    <a:pt x="3049270" y="2767034"/>
                  </a:cubicBezTo>
                  <a:cubicBezTo>
                    <a:pt x="3051367" y="2776821"/>
                    <a:pt x="3055560" y="2780736"/>
                    <a:pt x="3066044" y="2780736"/>
                  </a:cubicBezTo>
                  <a:cubicBezTo>
                    <a:pt x="3072334" y="2780736"/>
                    <a:pt x="3078624" y="2782693"/>
                    <a:pt x="3082818" y="2786608"/>
                  </a:cubicBezTo>
                  <a:cubicBezTo>
                    <a:pt x="3093301" y="2792480"/>
                    <a:pt x="3101688" y="2798352"/>
                    <a:pt x="3110074" y="2804225"/>
                  </a:cubicBezTo>
                  <a:cubicBezTo>
                    <a:pt x="3120558" y="2810097"/>
                    <a:pt x="3131041" y="2815969"/>
                    <a:pt x="3135235" y="2825757"/>
                  </a:cubicBezTo>
                  <a:cubicBezTo>
                    <a:pt x="3137331" y="2829671"/>
                    <a:pt x="3139428" y="2831629"/>
                    <a:pt x="3141525" y="2833586"/>
                  </a:cubicBezTo>
                  <a:cubicBezTo>
                    <a:pt x="3149912" y="2841416"/>
                    <a:pt x="3158298" y="2847288"/>
                    <a:pt x="3166685" y="2855118"/>
                  </a:cubicBezTo>
                  <a:cubicBezTo>
                    <a:pt x="3179265" y="2864905"/>
                    <a:pt x="3189749" y="2876649"/>
                    <a:pt x="3202329" y="2886437"/>
                  </a:cubicBezTo>
                  <a:cubicBezTo>
                    <a:pt x="3206522" y="2888394"/>
                    <a:pt x="3210716" y="2892309"/>
                    <a:pt x="3214909" y="2894266"/>
                  </a:cubicBezTo>
                  <a:cubicBezTo>
                    <a:pt x="3223296" y="2898181"/>
                    <a:pt x="3231682" y="2902096"/>
                    <a:pt x="3237973" y="2907968"/>
                  </a:cubicBezTo>
                  <a:cubicBezTo>
                    <a:pt x="3244263" y="2913841"/>
                    <a:pt x="3273616" y="2878607"/>
                    <a:pt x="3277809" y="2886437"/>
                  </a:cubicBezTo>
                  <a:cubicBezTo>
                    <a:pt x="3277809" y="2888394"/>
                    <a:pt x="3279906" y="2888394"/>
                    <a:pt x="3282003" y="2888394"/>
                  </a:cubicBezTo>
                  <a:cubicBezTo>
                    <a:pt x="3294583" y="2898181"/>
                    <a:pt x="3307164" y="2894266"/>
                    <a:pt x="3319743" y="2890352"/>
                  </a:cubicBezTo>
                  <a:cubicBezTo>
                    <a:pt x="3323937" y="2888394"/>
                    <a:pt x="3328130" y="2886437"/>
                    <a:pt x="3330227" y="2888394"/>
                  </a:cubicBezTo>
                  <a:cubicBezTo>
                    <a:pt x="3344904" y="2894266"/>
                    <a:pt x="3355387" y="2907968"/>
                    <a:pt x="3374257" y="2909926"/>
                  </a:cubicBezTo>
                  <a:cubicBezTo>
                    <a:pt x="3374257" y="2909926"/>
                    <a:pt x="3376354" y="2909926"/>
                    <a:pt x="3376354" y="2911883"/>
                  </a:cubicBezTo>
                  <a:cubicBezTo>
                    <a:pt x="3380547" y="2923628"/>
                    <a:pt x="3393128" y="2923628"/>
                    <a:pt x="3403611" y="2925585"/>
                  </a:cubicBezTo>
                  <a:cubicBezTo>
                    <a:pt x="3409901" y="2925585"/>
                    <a:pt x="3416191" y="2927543"/>
                    <a:pt x="3420385" y="2929500"/>
                  </a:cubicBezTo>
                  <a:cubicBezTo>
                    <a:pt x="3432965" y="2935372"/>
                    <a:pt x="3445545" y="2943202"/>
                    <a:pt x="3460222" y="2947117"/>
                  </a:cubicBezTo>
                  <a:cubicBezTo>
                    <a:pt x="3479092" y="2952989"/>
                    <a:pt x="3497962" y="2956904"/>
                    <a:pt x="3512639" y="2966691"/>
                  </a:cubicBezTo>
                  <a:cubicBezTo>
                    <a:pt x="3514736" y="2966691"/>
                    <a:pt x="3516832" y="2966691"/>
                    <a:pt x="3516832" y="2968649"/>
                  </a:cubicBezTo>
                  <a:cubicBezTo>
                    <a:pt x="3523123" y="2972564"/>
                    <a:pt x="3533606" y="2974521"/>
                    <a:pt x="3537799" y="2980393"/>
                  </a:cubicBezTo>
                  <a:cubicBezTo>
                    <a:pt x="3544089" y="2992138"/>
                    <a:pt x="3560863" y="2990180"/>
                    <a:pt x="3569250" y="2999967"/>
                  </a:cubicBezTo>
                  <a:lnTo>
                    <a:pt x="3571346" y="2999967"/>
                  </a:lnTo>
                  <a:cubicBezTo>
                    <a:pt x="3579733" y="2999967"/>
                    <a:pt x="3588120" y="3001925"/>
                    <a:pt x="3598603" y="3001925"/>
                  </a:cubicBezTo>
                  <a:cubicBezTo>
                    <a:pt x="3602797" y="2999967"/>
                    <a:pt x="3609087" y="2996053"/>
                    <a:pt x="3613280" y="2996053"/>
                  </a:cubicBezTo>
                  <a:cubicBezTo>
                    <a:pt x="3632151" y="3001925"/>
                    <a:pt x="3651020" y="3001925"/>
                    <a:pt x="3663601" y="2986265"/>
                  </a:cubicBezTo>
                  <a:cubicBezTo>
                    <a:pt x="3665697" y="2984308"/>
                    <a:pt x="3669891" y="2984308"/>
                    <a:pt x="3674084" y="2984308"/>
                  </a:cubicBezTo>
                  <a:lnTo>
                    <a:pt x="3690858" y="2984308"/>
                  </a:lnTo>
                  <a:cubicBezTo>
                    <a:pt x="3709728" y="2980393"/>
                    <a:pt x="3726501" y="2976478"/>
                    <a:pt x="3745372" y="2974521"/>
                  </a:cubicBezTo>
                  <a:cubicBezTo>
                    <a:pt x="3753759" y="2972564"/>
                    <a:pt x="3764242" y="2976478"/>
                    <a:pt x="3772629" y="2978436"/>
                  </a:cubicBezTo>
                  <a:cubicBezTo>
                    <a:pt x="3781015" y="2980393"/>
                    <a:pt x="3789402" y="2980393"/>
                    <a:pt x="3797789" y="2980393"/>
                  </a:cubicBezTo>
                  <a:cubicBezTo>
                    <a:pt x="3808272" y="2980393"/>
                    <a:pt x="3816660" y="2976478"/>
                    <a:pt x="3827143" y="2976478"/>
                  </a:cubicBezTo>
                  <a:cubicBezTo>
                    <a:pt x="3835529" y="2974521"/>
                    <a:pt x="3846013" y="2974521"/>
                    <a:pt x="3854399" y="2972564"/>
                  </a:cubicBezTo>
                  <a:cubicBezTo>
                    <a:pt x="3873270" y="2968649"/>
                    <a:pt x="3890043" y="2964734"/>
                    <a:pt x="3908914" y="2962776"/>
                  </a:cubicBezTo>
                  <a:cubicBezTo>
                    <a:pt x="3921494" y="2896224"/>
                    <a:pt x="3919397" y="2817927"/>
                    <a:pt x="3919397" y="2737672"/>
                  </a:cubicBezTo>
                  <a:close/>
                </a:path>
              </a:pathLst>
            </a:custGeom>
            <a:solidFill>
              <a:srgbClr val="AC5132"/>
            </a:solidFill>
            <a:ln w="12700">
              <a:solidFill>
                <a:srgbClr val="000000"/>
              </a:solidFill>
            </a:ln>
          </p:spPr>
        </p:sp>
      </p:grpSp>
      <p:sp>
        <p:nvSpPr>
          <p:cNvPr id="4" name="Freeform 4"/>
          <p:cNvSpPr/>
          <p:nvPr/>
        </p:nvSpPr>
        <p:spPr>
          <a:xfrm rot="583458" flipH="1">
            <a:off x="10043791" y="6782938"/>
            <a:ext cx="4812232" cy="3482853"/>
          </a:xfrm>
          <a:custGeom>
            <a:avLst/>
            <a:gdLst/>
            <a:ahLst/>
            <a:cxnLst/>
            <a:rect l="l" t="t" r="r" b="b"/>
            <a:pathLst>
              <a:path w="4812232" h="3482853">
                <a:moveTo>
                  <a:pt x="4812232" y="0"/>
                </a:moveTo>
                <a:lnTo>
                  <a:pt x="0" y="0"/>
                </a:lnTo>
                <a:lnTo>
                  <a:pt x="0" y="3482853"/>
                </a:lnTo>
                <a:lnTo>
                  <a:pt x="4812232" y="3482853"/>
                </a:lnTo>
                <a:lnTo>
                  <a:pt x="4812232"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1845098">
            <a:off x="12600163" y="4978830"/>
            <a:ext cx="4002578" cy="4114800"/>
          </a:xfrm>
          <a:custGeom>
            <a:avLst/>
            <a:gdLst/>
            <a:ahLst/>
            <a:cxnLst/>
            <a:rect l="l" t="t" r="r" b="b"/>
            <a:pathLst>
              <a:path w="4002578" h="4114800">
                <a:moveTo>
                  <a:pt x="0" y="0"/>
                </a:moveTo>
                <a:lnTo>
                  <a:pt x="4002579" y="0"/>
                </a:lnTo>
                <a:lnTo>
                  <a:pt x="400257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0" y="2627528"/>
            <a:ext cx="11096809" cy="4993844"/>
          </a:xfrm>
          <a:prstGeom prst="rect">
            <a:avLst/>
          </a:prstGeom>
        </p:spPr>
        <p:txBody>
          <a:bodyPr lIns="0" tIns="0" rIns="0" bIns="0" rtlCol="0" anchor="t">
            <a:spAutoFit/>
          </a:bodyPr>
          <a:lstStyle/>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Build a clean, permission-based email list – Only email people who opted in.</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Write compelling subject lines – Short, clear, and attention-grabbing.</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Personalize your emails – Use names, preferences, and behavior-based content.</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Segment your audience – Send relevant emails to different groups.</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Keep your message clear and concise – Avoid long, cluttered emails.</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Add a strong, clear CTA (Call to Action) – Tell readers what to do next.</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Use mobile-friendly designs – Most people read emails on phones.</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Maintain consistent sending frequency – Don’t spam; stay steady.</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Test before sending – Check links, design, spelling, and layout.</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A/B test subject lines and content – Improve performance with experiments.</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Track key metrics – Open rate, click-through rate, conversions, unsubscribes.</a:t>
            </a:r>
          </a:p>
          <a:p>
            <a:pPr marL="471548" lvl="1" indent="-235774" algn="ctr">
              <a:lnSpc>
                <a:spcPts val="3057"/>
              </a:lnSpc>
              <a:buFont typeface="Arial"/>
              <a:buChar char="•"/>
            </a:pPr>
            <a:r>
              <a:rPr lang="en-US" sz="2184">
                <a:solidFill>
                  <a:srgbClr val="000000"/>
                </a:solidFill>
                <a:latin typeface="Canva Sans"/>
                <a:ea typeface="Canva Sans"/>
                <a:cs typeface="Canva Sans"/>
                <a:sym typeface="Canva Sans"/>
              </a:rPr>
              <a:t>Follow email laws – Include unsubscribe links and correct sender info.</a:t>
            </a:r>
          </a:p>
          <a:p>
            <a:pPr algn="ctr">
              <a:lnSpc>
                <a:spcPts val="3057"/>
              </a:lnSpc>
            </a:pPr>
            <a:endParaRPr lang="en-US" sz="2184">
              <a:solidFill>
                <a:srgbClr val="000000"/>
              </a:solidFill>
              <a:latin typeface="Canva Sans"/>
              <a:ea typeface="Canva Sans"/>
              <a:cs typeface="Canva Sans"/>
              <a:sym typeface="Canva Sans"/>
            </a:endParaRPr>
          </a:p>
        </p:txBody>
      </p:sp>
      <p:sp>
        <p:nvSpPr>
          <p:cNvPr id="7" name="Freeform 7"/>
          <p:cNvSpPr/>
          <p:nvPr/>
        </p:nvSpPr>
        <p:spPr>
          <a:xfrm>
            <a:off x="318889" y="194669"/>
            <a:ext cx="1037595" cy="1037595"/>
          </a:xfrm>
          <a:custGeom>
            <a:avLst/>
            <a:gdLst/>
            <a:ahLst/>
            <a:cxnLst/>
            <a:rect l="l" t="t" r="r" b="b"/>
            <a:pathLst>
              <a:path w="1037595" h="1037595">
                <a:moveTo>
                  <a:pt x="0" y="0"/>
                </a:moveTo>
                <a:lnTo>
                  <a:pt x="1037595" y="0"/>
                </a:lnTo>
                <a:lnTo>
                  <a:pt x="1037595" y="1037595"/>
                </a:lnTo>
                <a:lnTo>
                  <a:pt x="0" y="1037595"/>
                </a:lnTo>
                <a:lnTo>
                  <a:pt x="0" y="0"/>
                </a:lnTo>
                <a:close/>
              </a:path>
            </a:pathLst>
          </a:custGeom>
          <a:blipFill>
            <a:blip r:embed="rId6"/>
            <a:stretch>
              <a:fillRect/>
            </a:stretch>
          </a:blipFill>
        </p:spPr>
      </p:sp>
      <p:sp>
        <p:nvSpPr>
          <p:cNvPr id="8" name="TextBox 8"/>
          <p:cNvSpPr txBox="1"/>
          <p:nvPr/>
        </p:nvSpPr>
        <p:spPr>
          <a:xfrm>
            <a:off x="13169403" y="2363705"/>
            <a:ext cx="3892379" cy="3081595"/>
          </a:xfrm>
          <a:prstGeom prst="rect">
            <a:avLst/>
          </a:prstGeom>
        </p:spPr>
        <p:txBody>
          <a:bodyPr lIns="0" tIns="0" rIns="0" bIns="0" rtlCol="0" anchor="t">
            <a:spAutoFit/>
          </a:bodyPr>
          <a:lstStyle/>
          <a:p>
            <a:pPr algn="l">
              <a:lnSpc>
                <a:spcPts val="5940"/>
              </a:lnSpc>
            </a:pPr>
            <a:r>
              <a:rPr lang="en-US" sz="5767" b="1">
                <a:solidFill>
                  <a:srgbClr val="FAF9F4"/>
                </a:solidFill>
                <a:latin typeface="Poppins Bold"/>
                <a:ea typeface="Poppins Bold"/>
                <a:cs typeface="Poppins Bold"/>
                <a:sym typeface="Poppins Bold"/>
              </a:rPr>
              <a:t>Email Marketing Best Practices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0404855" y="8482322"/>
            <a:ext cx="9693701" cy="7665737"/>
            <a:chOff x="0" y="0"/>
            <a:chExt cx="3920812" cy="3100561"/>
          </a:xfrm>
        </p:grpSpPr>
        <p:sp>
          <p:nvSpPr>
            <p:cNvPr id="3" name="Freeform 3"/>
            <p:cNvSpPr/>
            <p:nvPr/>
          </p:nvSpPr>
          <p:spPr>
            <a:xfrm>
              <a:off x="-682" y="-1192"/>
              <a:ext cx="3919528" cy="3093924"/>
            </a:xfrm>
            <a:custGeom>
              <a:avLst/>
              <a:gdLst/>
              <a:ahLst/>
              <a:cxnLst/>
              <a:rect l="l" t="t" r="r" b="b"/>
              <a:pathLst>
                <a:path w="3919528" h="3093924">
                  <a:moveTo>
                    <a:pt x="3919397" y="2737672"/>
                  </a:moveTo>
                  <a:cubicBezTo>
                    <a:pt x="3917300" y="1964490"/>
                    <a:pt x="3892140" y="919224"/>
                    <a:pt x="3892140" y="147999"/>
                  </a:cubicBezTo>
                  <a:cubicBezTo>
                    <a:pt x="3892140" y="136254"/>
                    <a:pt x="3894237" y="124510"/>
                    <a:pt x="3894237" y="114723"/>
                  </a:cubicBezTo>
                  <a:cubicBezTo>
                    <a:pt x="3892140" y="112765"/>
                    <a:pt x="3890043" y="112765"/>
                    <a:pt x="3887947" y="110808"/>
                  </a:cubicBezTo>
                  <a:cubicBezTo>
                    <a:pt x="3887947" y="110808"/>
                    <a:pt x="3885850" y="112765"/>
                    <a:pt x="3885850" y="114723"/>
                  </a:cubicBezTo>
                  <a:cubicBezTo>
                    <a:pt x="3881657" y="124510"/>
                    <a:pt x="3873270" y="124510"/>
                    <a:pt x="3864883" y="124510"/>
                  </a:cubicBezTo>
                  <a:cubicBezTo>
                    <a:pt x="3854399" y="122552"/>
                    <a:pt x="3843916" y="112765"/>
                    <a:pt x="3831336" y="116680"/>
                  </a:cubicBezTo>
                  <a:cubicBezTo>
                    <a:pt x="3827143" y="118638"/>
                    <a:pt x="3818756" y="114723"/>
                    <a:pt x="3816660" y="110808"/>
                  </a:cubicBezTo>
                  <a:cubicBezTo>
                    <a:pt x="3810369" y="102978"/>
                    <a:pt x="3801982" y="102978"/>
                    <a:pt x="3793595" y="106893"/>
                  </a:cubicBezTo>
                  <a:cubicBezTo>
                    <a:pt x="3789402" y="108850"/>
                    <a:pt x="3785209" y="106893"/>
                    <a:pt x="3781015" y="106893"/>
                  </a:cubicBezTo>
                  <a:cubicBezTo>
                    <a:pt x="3774726" y="106893"/>
                    <a:pt x="3766339" y="104936"/>
                    <a:pt x="3760048" y="102978"/>
                  </a:cubicBezTo>
                  <a:cubicBezTo>
                    <a:pt x="3757952" y="102978"/>
                    <a:pt x="3753759" y="101021"/>
                    <a:pt x="3751662" y="101021"/>
                  </a:cubicBezTo>
                  <a:cubicBezTo>
                    <a:pt x="3745372" y="99063"/>
                    <a:pt x="3739082" y="93191"/>
                    <a:pt x="3732792" y="101021"/>
                  </a:cubicBezTo>
                  <a:cubicBezTo>
                    <a:pt x="3732792" y="101021"/>
                    <a:pt x="3728598" y="101021"/>
                    <a:pt x="3726501" y="99063"/>
                  </a:cubicBezTo>
                  <a:cubicBezTo>
                    <a:pt x="3724405" y="95148"/>
                    <a:pt x="3722308" y="89276"/>
                    <a:pt x="3720212" y="85361"/>
                  </a:cubicBezTo>
                  <a:cubicBezTo>
                    <a:pt x="3716018" y="79489"/>
                    <a:pt x="3716018" y="69702"/>
                    <a:pt x="3709728" y="65787"/>
                  </a:cubicBezTo>
                  <a:cubicBezTo>
                    <a:pt x="3705535" y="63830"/>
                    <a:pt x="3703438" y="61872"/>
                    <a:pt x="3701341" y="57957"/>
                  </a:cubicBezTo>
                  <a:cubicBezTo>
                    <a:pt x="3701341" y="56000"/>
                    <a:pt x="3697148" y="54042"/>
                    <a:pt x="3697148" y="52085"/>
                  </a:cubicBezTo>
                  <a:lnTo>
                    <a:pt x="3690858" y="46213"/>
                  </a:lnTo>
                  <a:cubicBezTo>
                    <a:pt x="3688761" y="42298"/>
                    <a:pt x="3686664" y="36426"/>
                    <a:pt x="3682471" y="34468"/>
                  </a:cubicBezTo>
                  <a:cubicBezTo>
                    <a:pt x="3674084" y="28596"/>
                    <a:pt x="3671987" y="20766"/>
                    <a:pt x="3676181" y="10979"/>
                  </a:cubicBezTo>
                  <a:cubicBezTo>
                    <a:pt x="3669891" y="9022"/>
                    <a:pt x="3665697" y="5107"/>
                    <a:pt x="3659408" y="5107"/>
                  </a:cubicBezTo>
                  <a:cubicBezTo>
                    <a:pt x="3634247" y="7064"/>
                    <a:pt x="3606990" y="10979"/>
                    <a:pt x="3581830" y="12937"/>
                  </a:cubicBezTo>
                  <a:cubicBezTo>
                    <a:pt x="3577637" y="12937"/>
                    <a:pt x="3571346" y="14894"/>
                    <a:pt x="3569250" y="16851"/>
                  </a:cubicBezTo>
                  <a:cubicBezTo>
                    <a:pt x="3552476" y="26639"/>
                    <a:pt x="3535703" y="18809"/>
                    <a:pt x="3518929" y="16851"/>
                  </a:cubicBezTo>
                  <a:cubicBezTo>
                    <a:pt x="3506349" y="16851"/>
                    <a:pt x="3493769" y="10979"/>
                    <a:pt x="3481189" y="9022"/>
                  </a:cubicBezTo>
                  <a:cubicBezTo>
                    <a:pt x="3466512" y="7064"/>
                    <a:pt x="3453932" y="9022"/>
                    <a:pt x="3439255" y="7064"/>
                  </a:cubicBezTo>
                  <a:cubicBezTo>
                    <a:pt x="3437158" y="7064"/>
                    <a:pt x="3435062" y="5107"/>
                    <a:pt x="3432965" y="3149"/>
                  </a:cubicBezTo>
                  <a:cubicBezTo>
                    <a:pt x="3428772" y="-1348"/>
                    <a:pt x="3420385" y="-78"/>
                    <a:pt x="3416191" y="1192"/>
                  </a:cubicBezTo>
                  <a:cubicBezTo>
                    <a:pt x="3409901" y="5107"/>
                    <a:pt x="3407805" y="10979"/>
                    <a:pt x="3403611" y="16851"/>
                  </a:cubicBezTo>
                  <a:cubicBezTo>
                    <a:pt x="3393128" y="18809"/>
                    <a:pt x="3378451" y="20766"/>
                    <a:pt x="3367967" y="26639"/>
                  </a:cubicBezTo>
                  <a:cubicBezTo>
                    <a:pt x="3359581" y="30553"/>
                    <a:pt x="3355387" y="32511"/>
                    <a:pt x="3349097" y="28596"/>
                  </a:cubicBezTo>
                  <a:lnTo>
                    <a:pt x="3347000" y="30553"/>
                  </a:lnTo>
                  <a:cubicBezTo>
                    <a:pt x="3351194" y="34468"/>
                    <a:pt x="3353291" y="40341"/>
                    <a:pt x="3357484" y="44255"/>
                  </a:cubicBezTo>
                  <a:cubicBezTo>
                    <a:pt x="3351194" y="46213"/>
                    <a:pt x="3342807" y="50128"/>
                    <a:pt x="3338614" y="48170"/>
                  </a:cubicBezTo>
                  <a:cubicBezTo>
                    <a:pt x="3328130" y="46213"/>
                    <a:pt x="3323937" y="50128"/>
                    <a:pt x="3315550" y="54042"/>
                  </a:cubicBezTo>
                  <a:cubicBezTo>
                    <a:pt x="3307164" y="59915"/>
                    <a:pt x="3296680" y="63830"/>
                    <a:pt x="3288293" y="67744"/>
                  </a:cubicBezTo>
                  <a:cubicBezTo>
                    <a:pt x="3286197" y="67744"/>
                    <a:pt x="3284100" y="67744"/>
                    <a:pt x="3282003" y="65787"/>
                  </a:cubicBezTo>
                  <a:cubicBezTo>
                    <a:pt x="3279906" y="65787"/>
                    <a:pt x="3277809" y="63830"/>
                    <a:pt x="3277809" y="63830"/>
                  </a:cubicBezTo>
                  <a:cubicBezTo>
                    <a:pt x="3267326" y="67744"/>
                    <a:pt x="3256843" y="71659"/>
                    <a:pt x="3246359" y="67744"/>
                  </a:cubicBezTo>
                  <a:cubicBezTo>
                    <a:pt x="3244263" y="67744"/>
                    <a:pt x="3244263" y="69702"/>
                    <a:pt x="3242166" y="69702"/>
                  </a:cubicBezTo>
                  <a:cubicBezTo>
                    <a:pt x="3229586" y="73617"/>
                    <a:pt x="3221199" y="87319"/>
                    <a:pt x="3204425" y="87319"/>
                  </a:cubicBezTo>
                  <a:cubicBezTo>
                    <a:pt x="3191845" y="87319"/>
                    <a:pt x="3179265" y="97106"/>
                    <a:pt x="3166685" y="97106"/>
                  </a:cubicBezTo>
                  <a:cubicBezTo>
                    <a:pt x="3152008" y="99063"/>
                    <a:pt x="3139428" y="102978"/>
                    <a:pt x="3126848" y="108850"/>
                  </a:cubicBezTo>
                  <a:cubicBezTo>
                    <a:pt x="3122655" y="110808"/>
                    <a:pt x="3118461" y="110808"/>
                    <a:pt x="3116364" y="110808"/>
                  </a:cubicBezTo>
                  <a:cubicBezTo>
                    <a:pt x="3105881" y="106893"/>
                    <a:pt x="3099591" y="112765"/>
                    <a:pt x="3095398" y="118638"/>
                  </a:cubicBezTo>
                  <a:cubicBezTo>
                    <a:pt x="3084914" y="132339"/>
                    <a:pt x="3068141" y="136254"/>
                    <a:pt x="3053464" y="140169"/>
                  </a:cubicBezTo>
                  <a:cubicBezTo>
                    <a:pt x="3034594" y="144084"/>
                    <a:pt x="3015723" y="146041"/>
                    <a:pt x="2996853" y="147999"/>
                  </a:cubicBezTo>
                  <a:cubicBezTo>
                    <a:pt x="2994756" y="147999"/>
                    <a:pt x="2992660" y="153871"/>
                    <a:pt x="2988466" y="155829"/>
                  </a:cubicBezTo>
                  <a:cubicBezTo>
                    <a:pt x="2986370" y="155829"/>
                    <a:pt x="2984273" y="153871"/>
                    <a:pt x="2984273" y="153871"/>
                  </a:cubicBezTo>
                  <a:cubicBezTo>
                    <a:pt x="2973789" y="165616"/>
                    <a:pt x="2967500" y="183233"/>
                    <a:pt x="2946533" y="181275"/>
                  </a:cubicBezTo>
                  <a:lnTo>
                    <a:pt x="2944436" y="181275"/>
                  </a:lnTo>
                  <a:cubicBezTo>
                    <a:pt x="2927662" y="191062"/>
                    <a:pt x="2910889" y="187147"/>
                    <a:pt x="2896212" y="183233"/>
                  </a:cubicBezTo>
                  <a:cubicBezTo>
                    <a:pt x="2892019" y="183233"/>
                    <a:pt x="2885728" y="179318"/>
                    <a:pt x="2883632" y="175403"/>
                  </a:cubicBezTo>
                  <a:cubicBezTo>
                    <a:pt x="2877342" y="163658"/>
                    <a:pt x="2860568" y="159743"/>
                    <a:pt x="2847988" y="163658"/>
                  </a:cubicBezTo>
                  <a:cubicBezTo>
                    <a:pt x="2837504" y="167573"/>
                    <a:pt x="2827021" y="169531"/>
                    <a:pt x="2816538" y="173445"/>
                  </a:cubicBezTo>
                  <a:cubicBezTo>
                    <a:pt x="2799764" y="177360"/>
                    <a:pt x="2785087" y="179318"/>
                    <a:pt x="2768314" y="171488"/>
                  </a:cubicBezTo>
                  <a:cubicBezTo>
                    <a:pt x="2751540" y="163658"/>
                    <a:pt x="2738960" y="169531"/>
                    <a:pt x="2730574" y="187147"/>
                  </a:cubicBezTo>
                  <a:cubicBezTo>
                    <a:pt x="2724283" y="198892"/>
                    <a:pt x="2707510" y="200849"/>
                    <a:pt x="2697026" y="191062"/>
                  </a:cubicBezTo>
                  <a:cubicBezTo>
                    <a:pt x="2690736" y="185190"/>
                    <a:pt x="2686543" y="187147"/>
                    <a:pt x="2680253" y="191062"/>
                  </a:cubicBezTo>
                  <a:lnTo>
                    <a:pt x="2667673" y="202807"/>
                  </a:lnTo>
                  <a:cubicBezTo>
                    <a:pt x="2665576" y="204764"/>
                    <a:pt x="2661383" y="204764"/>
                    <a:pt x="2659286" y="204764"/>
                  </a:cubicBezTo>
                  <a:lnTo>
                    <a:pt x="2646706" y="204764"/>
                  </a:lnTo>
                  <a:cubicBezTo>
                    <a:pt x="2638319" y="204764"/>
                    <a:pt x="2629932" y="202807"/>
                    <a:pt x="2621545" y="200849"/>
                  </a:cubicBezTo>
                  <a:cubicBezTo>
                    <a:pt x="2611062" y="198892"/>
                    <a:pt x="2602675" y="193020"/>
                    <a:pt x="2592192" y="191062"/>
                  </a:cubicBezTo>
                  <a:cubicBezTo>
                    <a:pt x="2575418" y="189105"/>
                    <a:pt x="2571225" y="175403"/>
                    <a:pt x="2564935" y="165616"/>
                  </a:cubicBezTo>
                  <a:cubicBezTo>
                    <a:pt x="2560741" y="159743"/>
                    <a:pt x="2552355" y="151914"/>
                    <a:pt x="2543968" y="153871"/>
                  </a:cubicBezTo>
                  <a:cubicBezTo>
                    <a:pt x="2535581" y="157786"/>
                    <a:pt x="2527194" y="153871"/>
                    <a:pt x="2520904" y="151914"/>
                  </a:cubicBezTo>
                  <a:cubicBezTo>
                    <a:pt x="2518808" y="151914"/>
                    <a:pt x="2514614" y="149956"/>
                    <a:pt x="2512518" y="149956"/>
                  </a:cubicBezTo>
                  <a:cubicBezTo>
                    <a:pt x="2497841" y="146041"/>
                    <a:pt x="2487357" y="153871"/>
                    <a:pt x="2476874" y="163658"/>
                  </a:cubicBezTo>
                  <a:lnTo>
                    <a:pt x="2468487" y="171488"/>
                  </a:lnTo>
                  <a:cubicBezTo>
                    <a:pt x="2466390" y="173445"/>
                    <a:pt x="2466390" y="177360"/>
                    <a:pt x="2464294" y="179318"/>
                  </a:cubicBezTo>
                  <a:cubicBezTo>
                    <a:pt x="2451713" y="189105"/>
                    <a:pt x="2439133" y="185190"/>
                    <a:pt x="2424456" y="179318"/>
                  </a:cubicBezTo>
                  <a:cubicBezTo>
                    <a:pt x="2411876" y="173445"/>
                    <a:pt x="2397199" y="179318"/>
                    <a:pt x="2393006" y="191062"/>
                  </a:cubicBezTo>
                  <a:cubicBezTo>
                    <a:pt x="2390909" y="198892"/>
                    <a:pt x="2388813" y="204764"/>
                    <a:pt x="2378329" y="208679"/>
                  </a:cubicBezTo>
                  <a:cubicBezTo>
                    <a:pt x="2367846" y="214551"/>
                    <a:pt x="2355266" y="218466"/>
                    <a:pt x="2353169" y="232168"/>
                  </a:cubicBezTo>
                  <a:cubicBezTo>
                    <a:pt x="2353169" y="234126"/>
                    <a:pt x="2351072" y="236083"/>
                    <a:pt x="2348976" y="236083"/>
                  </a:cubicBezTo>
                  <a:cubicBezTo>
                    <a:pt x="2342686" y="238040"/>
                    <a:pt x="2338492" y="239998"/>
                    <a:pt x="2332202" y="241955"/>
                  </a:cubicBezTo>
                  <a:lnTo>
                    <a:pt x="2313332" y="241955"/>
                  </a:lnTo>
                  <a:cubicBezTo>
                    <a:pt x="2300752" y="239998"/>
                    <a:pt x="2288171" y="236083"/>
                    <a:pt x="2275591" y="234126"/>
                  </a:cubicBezTo>
                  <a:cubicBezTo>
                    <a:pt x="2260915" y="232168"/>
                    <a:pt x="2248335" y="239998"/>
                    <a:pt x="2233658" y="241955"/>
                  </a:cubicBezTo>
                  <a:lnTo>
                    <a:pt x="2231561" y="243913"/>
                  </a:lnTo>
                  <a:cubicBezTo>
                    <a:pt x="2227368" y="249785"/>
                    <a:pt x="2221077" y="247828"/>
                    <a:pt x="2216884" y="243913"/>
                  </a:cubicBezTo>
                  <a:cubicBezTo>
                    <a:pt x="2208497" y="236083"/>
                    <a:pt x="2193820" y="234126"/>
                    <a:pt x="2183337" y="238040"/>
                  </a:cubicBezTo>
                  <a:cubicBezTo>
                    <a:pt x="2170757" y="243913"/>
                    <a:pt x="2158177" y="247828"/>
                    <a:pt x="2145597" y="251742"/>
                  </a:cubicBezTo>
                  <a:cubicBezTo>
                    <a:pt x="2141403" y="251742"/>
                    <a:pt x="2137210" y="249785"/>
                    <a:pt x="2135113" y="249785"/>
                  </a:cubicBezTo>
                  <a:cubicBezTo>
                    <a:pt x="2130920" y="249785"/>
                    <a:pt x="2124630" y="247828"/>
                    <a:pt x="2122533" y="249785"/>
                  </a:cubicBezTo>
                  <a:cubicBezTo>
                    <a:pt x="2105760" y="261530"/>
                    <a:pt x="2088986" y="257615"/>
                    <a:pt x="2074309" y="249785"/>
                  </a:cubicBezTo>
                  <a:cubicBezTo>
                    <a:pt x="2065922" y="245870"/>
                    <a:pt x="2053342" y="241955"/>
                    <a:pt x="2049149" y="230211"/>
                  </a:cubicBezTo>
                  <a:cubicBezTo>
                    <a:pt x="2047052" y="222381"/>
                    <a:pt x="2038665" y="214551"/>
                    <a:pt x="2032375" y="208679"/>
                  </a:cubicBezTo>
                  <a:cubicBezTo>
                    <a:pt x="2021892" y="198892"/>
                    <a:pt x="2011408" y="185190"/>
                    <a:pt x="1992538" y="185190"/>
                  </a:cubicBezTo>
                  <a:cubicBezTo>
                    <a:pt x="1988345" y="185190"/>
                    <a:pt x="1984151" y="177360"/>
                    <a:pt x="1982055" y="179318"/>
                  </a:cubicBezTo>
                  <a:cubicBezTo>
                    <a:pt x="1973668" y="181275"/>
                    <a:pt x="1973668" y="177360"/>
                    <a:pt x="1969475" y="173445"/>
                  </a:cubicBezTo>
                  <a:cubicBezTo>
                    <a:pt x="1965281" y="169531"/>
                    <a:pt x="1958991" y="165616"/>
                    <a:pt x="1954798" y="159743"/>
                  </a:cubicBezTo>
                  <a:cubicBezTo>
                    <a:pt x="1948508" y="151914"/>
                    <a:pt x="1942218" y="142127"/>
                    <a:pt x="1935928" y="134297"/>
                  </a:cubicBezTo>
                  <a:cubicBezTo>
                    <a:pt x="1929638" y="126467"/>
                    <a:pt x="1925444" y="116680"/>
                    <a:pt x="1919154" y="108850"/>
                  </a:cubicBezTo>
                  <a:cubicBezTo>
                    <a:pt x="1917057" y="106893"/>
                    <a:pt x="1910767" y="104936"/>
                    <a:pt x="1908671" y="106893"/>
                  </a:cubicBezTo>
                  <a:lnTo>
                    <a:pt x="1883510" y="118638"/>
                  </a:lnTo>
                  <a:cubicBezTo>
                    <a:pt x="1879317" y="120595"/>
                    <a:pt x="1877220" y="124510"/>
                    <a:pt x="1875124" y="128425"/>
                  </a:cubicBezTo>
                  <a:lnTo>
                    <a:pt x="1873027" y="126467"/>
                  </a:lnTo>
                  <a:cubicBezTo>
                    <a:pt x="1875124" y="120595"/>
                    <a:pt x="1877220" y="114723"/>
                    <a:pt x="1879317" y="112765"/>
                  </a:cubicBezTo>
                  <a:lnTo>
                    <a:pt x="1854157" y="106893"/>
                  </a:lnTo>
                  <a:cubicBezTo>
                    <a:pt x="1847867" y="104936"/>
                    <a:pt x="1837383" y="104936"/>
                    <a:pt x="1833190" y="104936"/>
                  </a:cubicBezTo>
                  <a:lnTo>
                    <a:pt x="1799643" y="104936"/>
                  </a:lnTo>
                  <a:cubicBezTo>
                    <a:pt x="1787062" y="104936"/>
                    <a:pt x="1776579" y="102978"/>
                    <a:pt x="1763999" y="104936"/>
                  </a:cubicBezTo>
                  <a:cubicBezTo>
                    <a:pt x="1755612" y="106893"/>
                    <a:pt x="1749322" y="102978"/>
                    <a:pt x="1743032" y="99063"/>
                  </a:cubicBezTo>
                  <a:cubicBezTo>
                    <a:pt x="1726258" y="87319"/>
                    <a:pt x="1709485" y="73617"/>
                    <a:pt x="1686421" y="79489"/>
                  </a:cubicBezTo>
                  <a:cubicBezTo>
                    <a:pt x="1684325" y="79489"/>
                    <a:pt x="1680131" y="77532"/>
                    <a:pt x="1678034" y="75574"/>
                  </a:cubicBezTo>
                  <a:cubicBezTo>
                    <a:pt x="1671745" y="73617"/>
                    <a:pt x="1667551" y="69702"/>
                    <a:pt x="1659164" y="65787"/>
                  </a:cubicBezTo>
                  <a:cubicBezTo>
                    <a:pt x="1659164" y="71659"/>
                    <a:pt x="1659164" y="73617"/>
                    <a:pt x="1661261" y="77532"/>
                  </a:cubicBezTo>
                  <a:cubicBezTo>
                    <a:pt x="1657068" y="81446"/>
                    <a:pt x="1654971" y="79489"/>
                    <a:pt x="1652874" y="77532"/>
                  </a:cubicBezTo>
                  <a:cubicBezTo>
                    <a:pt x="1650778" y="79489"/>
                    <a:pt x="1648681" y="83404"/>
                    <a:pt x="1646584" y="83404"/>
                  </a:cubicBezTo>
                  <a:cubicBezTo>
                    <a:pt x="1636101" y="87319"/>
                    <a:pt x="1625617" y="89276"/>
                    <a:pt x="1615134" y="93191"/>
                  </a:cubicBezTo>
                  <a:cubicBezTo>
                    <a:pt x="1610940" y="95148"/>
                    <a:pt x="1606747" y="97106"/>
                    <a:pt x="1604650" y="99063"/>
                  </a:cubicBezTo>
                  <a:cubicBezTo>
                    <a:pt x="1596264" y="104936"/>
                    <a:pt x="1589974" y="114723"/>
                    <a:pt x="1575297" y="112765"/>
                  </a:cubicBezTo>
                  <a:cubicBezTo>
                    <a:pt x="1573200" y="112765"/>
                    <a:pt x="1569007" y="116680"/>
                    <a:pt x="1564813" y="116680"/>
                  </a:cubicBezTo>
                  <a:cubicBezTo>
                    <a:pt x="1560620" y="118638"/>
                    <a:pt x="1554330" y="118638"/>
                    <a:pt x="1550136" y="120595"/>
                  </a:cubicBezTo>
                  <a:lnTo>
                    <a:pt x="1545943" y="120595"/>
                  </a:lnTo>
                  <a:cubicBezTo>
                    <a:pt x="1533363" y="124510"/>
                    <a:pt x="1522879" y="128425"/>
                    <a:pt x="1510299" y="130382"/>
                  </a:cubicBezTo>
                  <a:lnTo>
                    <a:pt x="1501912" y="130382"/>
                  </a:lnTo>
                  <a:cubicBezTo>
                    <a:pt x="1491429" y="130382"/>
                    <a:pt x="1483042" y="128425"/>
                    <a:pt x="1472559" y="128425"/>
                  </a:cubicBezTo>
                  <a:cubicBezTo>
                    <a:pt x="1462075" y="128425"/>
                    <a:pt x="1451592" y="132339"/>
                    <a:pt x="1441109" y="132339"/>
                  </a:cubicBezTo>
                  <a:cubicBezTo>
                    <a:pt x="1428528" y="132339"/>
                    <a:pt x="1413852" y="132339"/>
                    <a:pt x="1403368" y="124510"/>
                  </a:cubicBezTo>
                  <a:cubicBezTo>
                    <a:pt x="1401271" y="122552"/>
                    <a:pt x="1394981" y="122552"/>
                    <a:pt x="1390788" y="124510"/>
                  </a:cubicBezTo>
                  <a:cubicBezTo>
                    <a:pt x="1376111" y="126467"/>
                    <a:pt x="1361434" y="128425"/>
                    <a:pt x="1348854" y="132339"/>
                  </a:cubicBezTo>
                  <a:cubicBezTo>
                    <a:pt x="1336274" y="136254"/>
                    <a:pt x="1329984" y="132339"/>
                    <a:pt x="1325790" y="122552"/>
                  </a:cubicBezTo>
                  <a:cubicBezTo>
                    <a:pt x="1323694" y="118638"/>
                    <a:pt x="1319500" y="114723"/>
                    <a:pt x="1315307" y="110808"/>
                  </a:cubicBezTo>
                  <a:cubicBezTo>
                    <a:pt x="1309017" y="106893"/>
                    <a:pt x="1302727" y="101021"/>
                    <a:pt x="1296437" y="101021"/>
                  </a:cubicBezTo>
                  <a:cubicBezTo>
                    <a:pt x="1281760" y="101021"/>
                    <a:pt x="1273373" y="93191"/>
                    <a:pt x="1262890" y="87319"/>
                  </a:cubicBezTo>
                  <a:cubicBezTo>
                    <a:pt x="1246116" y="77532"/>
                    <a:pt x="1231439" y="65787"/>
                    <a:pt x="1210472" y="67744"/>
                  </a:cubicBezTo>
                  <a:lnTo>
                    <a:pt x="1210472" y="57957"/>
                  </a:lnTo>
                  <a:cubicBezTo>
                    <a:pt x="1214666" y="57957"/>
                    <a:pt x="1218859" y="57957"/>
                    <a:pt x="1223053" y="56000"/>
                  </a:cubicBezTo>
                  <a:cubicBezTo>
                    <a:pt x="1216763" y="52085"/>
                    <a:pt x="1216763" y="46213"/>
                    <a:pt x="1212569" y="42298"/>
                  </a:cubicBezTo>
                  <a:cubicBezTo>
                    <a:pt x="1204182" y="36426"/>
                    <a:pt x="1195796" y="34468"/>
                    <a:pt x="1187409" y="30553"/>
                  </a:cubicBezTo>
                  <a:cubicBezTo>
                    <a:pt x="1181119" y="28596"/>
                    <a:pt x="1172732" y="28596"/>
                    <a:pt x="1176925" y="38383"/>
                  </a:cubicBezTo>
                  <a:cubicBezTo>
                    <a:pt x="1166442" y="40341"/>
                    <a:pt x="1158055" y="40341"/>
                    <a:pt x="1153862" y="44255"/>
                  </a:cubicBezTo>
                  <a:cubicBezTo>
                    <a:pt x="1145475" y="50128"/>
                    <a:pt x="1137088" y="46213"/>
                    <a:pt x="1130798" y="42298"/>
                  </a:cubicBezTo>
                  <a:cubicBezTo>
                    <a:pt x="1126605" y="40341"/>
                    <a:pt x="1122411" y="38383"/>
                    <a:pt x="1118218" y="40341"/>
                  </a:cubicBezTo>
                  <a:cubicBezTo>
                    <a:pt x="1093058" y="52085"/>
                    <a:pt x="1067897" y="46213"/>
                    <a:pt x="1042737" y="46213"/>
                  </a:cubicBezTo>
                  <a:cubicBezTo>
                    <a:pt x="1038544" y="46213"/>
                    <a:pt x="1034350" y="44255"/>
                    <a:pt x="1028060" y="44255"/>
                  </a:cubicBezTo>
                  <a:cubicBezTo>
                    <a:pt x="1019674" y="42298"/>
                    <a:pt x="1013384" y="38383"/>
                    <a:pt x="1004997" y="36426"/>
                  </a:cubicBezTo>
                  <a:cubicBezTo>
                    <a:pt x="996610" y="34468"/>
                    <a:pt x="986127" y="32511"/>
                    <a:pt x="977740" y="30553"/>
                  </a:cubicBezTo>
                  <a:lnTo>
                    <a:pt x="971450" y="30553"/>
                  </a:lnTo>
                  <a:cubicBezTo>
                    <a:pt x="956773" y="30553"/>
                    <a:pt x="942096" y="32511"/>
                    <a:pt x="929516" y="32511"/>
                  </a:cubicBezTo>
                  <a:cubicBezTo>
                    <a:pt x="919033" y="32511"/>
                    <a:pt x="908549" y="28596"/>
                    <a:pt x="895969" y="26639"/>
                  </a:cubicBezTo>
                  <a:cubicBezTo>
                    <a:pt x="893872" y="10979"/>
                    <a:pt x="877099" y="14894"/>
                    <a:pt x="866615" y="7064"/>
                  </a:cubicBezTo>
                  <a:cubicBezTo>
                    <a:pt x="864519" y="5107"/>
                    <a:pt x="860325" y="7064"/>
                    <a:pt x="858228" y="7064"/>
                  </a:cubicBezTo>
                  <a:cubicBezTo>
                    <a:pt x="845648" y="5107"/>
                    <a:pt x="837262" y="10979"/>
                    <a:pt x="833068" y="20766"/>
                  </a:cubicBezTo>
                  <a:cubicBezTo>
                    <a:pt x="826778" y="30553"/>
                    <a:pt x="810005" y="34468"/>
                    <a:pt x="816295" y="50128"/>
                  </a:cubicBezTo>
                  <a:cubicBezTo>
                    <a:pt x="818391" y="52085"/>
                    <a:pt x="822585" y="54042"/>
                    <a:pt x="824681" y="57957"/>
                  </a:cubicBezTo>
                  <a:cubicBezTo>
                    <a:pt x="824681" y="63830"/>
                    <a:pt x="822585" y="67744"/>
                    <a:pt x="816295" y="65787"/>
                  </a:cubicBezTo>
                  <a:cubicBezTo>
                    <a:pt x="814198" y="65787"/>
                    <a:pt x="812101" y="69702"/>
                    <a:pt x="810005" y="71659"/>
                  </a:cubicBezTo>
                  <a:cubicBezTo>
                    <a:pt x="807908" y="73617"/>
                    <a:pt x="807908" y="77532"/>
                    <a:pt x="805811" y="77532"/>
                  </a:cubicBezTo>
                  <a:cubicBezTo>
                    <a:pt x="793231" y="81446"/>
                    <a:pt x="784844" y="91234"/>
                    <a:pt x="770167" y="89276"/>
                  </a:cubicBezTo>
                  <a:lnTo>
                    <a:pt x="765974" y="89276"/>
                  </a:lnTo>
                  <a:cubicBezTo>
                    <a:pt x="753394" y="99063"/>
                    <a:pt x="740814" y="97106"/>
                    <a:pt x="726137" y="95148"/>
                  </a:cubicBezTo>
                  <a:cubicBezTo>
                    <a:pt x="719847" y="93191"/>
                    <a:pt x="711460" y="95148"/>
                    <a:pt x="703073" y="95148"/>
                  </a:cubicBezTo>
                  <a:cubicBezTo>
                    <a:pt x="696783" y="95148"/>
                    <a:pt x="690493" y="95148"/>
                    <a:pt x="684203" y="91234"/>
                  </a:cubicBezTo>
                  <a:cubicBezTo>
                    <a:pt x="675816" y="87319"/>
                    <a:pt x="667430" y="81446"/>
                    <a:pt x="659043" y="77532"/>
                  </a:cubicBezTo>
                  <a:cubicBezTo>
                    <a:pt x="650656" y="73617"/>
                    <a:pt x="640173" y="73617"/>
                    <a:pt x="640173" y="59915"/>
                  </a:cubicBezTo>
                  <a:cubicBezTo>
                    <a:pt x="640173" y="57957"/>
                    <a:pt x="635979" y="56000"/>
                    <a:pt x="635979" y="54042"/>
                  </a:cubicBezTo>
                  <a:cubicBezTo>
                    <a:pt x="621302" y="65787"/>
                    <a:pt x="608722" y="75574"/>
                    <a:pt x="596142" y="85361"/>
                  </a:cubicBezTo>
                  <a:cubicBezTo>
                    <a:pt x="589852" y="91234"/>
                    <a:pt x="581465" y="99063"/>
                    <a:pt x="585659" y="108850"/>
                  </a:cubicBezTo>
                  <a:cubicBezTo>
                    <a:pt x="585659" y="110808"/>
                    <a:pt x="583562" y="112765"/>
                    <a:pt x="583562" y="114723"/>
                  </a:cubicBezTo>
                  <a:cubicBezTo>
                    <a:pt x="581465" y="118638"/>
                    <a:pt x="579369" y="122552"/>
                    <a:pt x="575175" y="124510"/>
                  </a:cubicBezTo>
                  <a:cubicBezTo>
                    <a:pt x="570982" y="130382"/>
                    <a:pt x="566788" y="136254"/>
                    <a:pt x="562595" y="144084"/>
                  </a:cubicBezTo>
                  <a:lnTo>
                    <a:pt x="550015" y="155829"/>
                  </a:lnTo>
                  <a:cubicBezTo>
                    <a:pt x="545821" y="161701"/>
                    <a:pt x="541628" y="167573"/>
                    <a:pt x="535338" y="171488"/>
                  </a:cubicBezTo>
                  <a:cubicBezTo>
                    <a:pt x="520661" y="183233"/>
                    <a:pt x="505984" y="194977"/>
                    <a:pt x="489211" y="206722"/>
                  </a:cubicBezTo>
                  <a:cubicBezTo>
                    <a:pt x="480824" y="214551"/>
                    <a:pt x="470341" y="220424"/>
                    <a:pt x="461954" y="228253"/>
                  </a:cubicBezTo>
                  <a:cubicBezTo>
                    <a:pt x="447277" y="239998"/>
                    <a:pt x="430503" y="249785"/>
                    <a:pt x="422117" y="267402"/>
                  </a:cubicBezTo>
                  <a:cubicBezTo>
                    <a:pt x="422117" y="269359"/>
                    <a:pt x="417923" y="271317"/>
                    <a:pt x="415827" y="273274"/>
                  </a:cubicBezTo>
                  <a:cubicBezTo>
                    <a:pt x="405343" y="281104"/>
                    <a:pt x="388570" y="281104"/>
                    <a:pt x="388570" y="296763"/>
                  </a:cubicBezTo>
                  <a:cubicBezTo>
                    <a:pt x="371796" y="296763"/>
                    <a:pt x="363409" y="308508"/>
                    <a:pt x="355023" y="318295"/>
                  </a:cubicBezTo>
                  <a:cubicBezTo>
                    <a:pt x="348733" y="326125"/>
                    <a:pt x="342442" y="335912"/>
                    <a:pt x="334056" y="341784"/>
                  </a:cubicBezTo>
                  <a:cubicBezTo>
                    <a:pt x="325669" y="345699"/>
                    <a:pt x="315185" y="343741"/>
                    <a:pt x="304702" y="343741"/>
                  </a:cubicBezTo>
                  <a:cubicBezTo>
                    <a:pt x="300509" y="343741"/>
                    <a:pt x="296315" y="343741"/>
                    <a:pt x="296315" y="345699"/>
                  </a:cubicBezTo>
                  <a:cubicBezTo>
                    <a:pt x="287928" y="353529"/>
                    <a:pt x="277445" y="359401"/>
                    <a:pt x="271155" y="369188"/>
                  </a:cubicBezTo>
                  <a:cubicBezTo>
                    <a:pt x="264865" y="378975"/>
                    <a:pt x="258575" y="384847"/>
                    <a:pt x="248091" y="386805"/>
                  </a:cubicBezTo>
                  <a:cubicBezTo>
                    <a:pt x="237608" y="388762"/>
                    <a:pt x="227124" y="398549"/>
                    <a:pt x="212448" y="392677"/>
                  </a:cubicBezTo>
                  <a:cubicBezTo>
                    <a:pt x="199867" y="388762"/>
                    <a:pt x="185191" y="392677"/>
                    <a:pt x="176804" y="384847"/>
                  </a:cubicBezTo>
                  <a:cubicBezTo>
                    <a:pt x="160030" y="386805"/>
                    <a:pt x="147450" y="390720"/>
                    <a:pt x="132773" y="392677"/>
                  </a:cubicBezTo>
                  <a:cubicBezTo>
                    <a:pt x="116000" y="396592"/>
                    <a:pt x="97130" y="394634"/>
                    <a:pt x="82453" y="406379"/>
                  </a:cubicBezTo>
                  <a:cubicBezTo>
                    <a:pt x="69873" y="416166"/>
                    <a:pt x="59389" y="425953"/>
                    <a:pt x="40519" y="423996"/>
                  </a:cubicBezTo>
                  <a:cubicBezTo>
                    <a:pt x="42616" y="435740"/>
                    <a:pt x="44712" y="445528"/>
                    <a:pt x="46809" y="457272"/>
                  </a:cubicBezTo>
                  <a:cubicBezTo>
                    <a:pt x="51002" y="488591"/>
                    <a:pt x="55196" y="519910"/>
                    <a:pt x="57293" y="551228"/>
                  </a:cubicBezTo>
                  <a:cubicBezTo>
                    <a:pt x="63583" y="590377"/>
                    <a:pt x="65679" y="627568"/>
                    <a:pt x="61486" y="664759"/>
                  </a:cubicBezTo>
                  <a:cubicBezTo>
                    <a:pt x="57293" y="717610"/>
                    <a:pt x="38422" y="2526270"/>
                    <a:pt x="19552" y="2575206"/>
                  </a:cubicBezTo>
                  <a:lnTo>
                    <a:pt x="682" y="2616312"/>
                  </a:lnTo>
                  <a:cubicBezTo>
                    <a:pt x="-1858" y="2626099"/>
                    <a:pt x="2779" y="2631971"/>
                    <a:pt x="13262" y="2633929"/>
                  </a:cubicBezTo>
                  <a:cubicBezTo>
                    <a:pt x="25842" y="2635886"/>
                    <a:pt x="30036" y="2643716"/>
                    <a:pt x="34229" y="2653503"/>
                  </a:cubicBezTo>
                  <a:cubicBezTo>
                    <a:pt x="38422" y="2669162"/>
                    <a:pt x="32132" y="2684822"/>
                    <a:pt x="40519" y="2700481"/>
                  </a:cubicBezTo>
                  <a:cubicBezTo>
                    <a:pt x="44712" y="2708311"/>
                    <a:pt x="40519" y="2722013"/>
                    <a:pt x="38422" y="2733758"/>
                  </a:cubicBezTo>
                  <a:cubicBezTo>
                    <a:pt x="36326" y="2749417"/>
                    <a:pt x="40519" y="2765076"/>
                    <a:pt x="46809" y="2778778"/>
                  </a:cubicBezTo>
                  <a:cubicBezTo>
                    <a:pt x="61486" y="2802268"/>
                    <a:pt x="63583" y="2829671"/>
                    <a:pt x="63583" y="2855118"/>
                  </a:cubicBezTo>
                  <a:cubicBezTo>
                    <a:pt x="63583" y="2860990"/>
                    <a:pt x="65679" y="2866862"/>
                    <a:pt x="67776" y="2870778"/>
                  </a:cubicBezTo>
                  <a:cubicBezTo>
                    <a:pt x="71969" y="2874692"/>
                    <a:pt x="80356" y="2878607"/>
                    <a:pt x="88743" y="2880565"/>
                  </a:cubicBezTo>
                  <a:lnTo>
                    <a:pt x="139063" y="2904054"/>
                  </a:lnTo>
                  <a:cubicBezTo>
                    <a:pt x="162127" y="2915798"/>
                    <a:pt x="180997" y="2913841"/>
                    <a:pt x="201964" y="2900139"/>
                  </a:cubicBezTo>
                  <a:cubicBezTo>
                    <a:pt x="204061" y="2898181"/>
                    <a:pt x="210351" y="2896224"/>
                    <a:pt x="212448" y="2896224"/>
                  </a:cubicBezTo>
                  <a:cubicBezTo>
                    <a:pt x="227124" y="2898181"/>
                    <a:pt x="241801" y="2898181"/>
                    <a:pt x="254381" y="2909926"/>
                  </a:cubicBezTo>
                  <a:cubicBezTo>
                    <a:pt x="269058" y="2921670"/>
                    <a:pt x="290025" y="2929500"/>
                    <a:pt x="306799" y="2939287"/>
                  </a:cubicBezTo>
                  <a:cubicBezTo>
                    <a:pt x="317282" y="2945159"/>
                    <a:pt x="329862" y="2952989"/>
                    <a:pt x="336152" y="2960819"/>
                  </a:cubicBezTo>
                  <a:cubicBezTo>
                    <a:pt x="340346" y="2964734"/>
                    <a:pt x="344539" y="2968649"/>
                    <a:pt x="348733" y="2970606"/>
                  </a:cubicBezTo>
                  <a:cubicBezTo>
                    <a:pt x="371796" y="2978436"/>
                    <a:pt x="384376" y="2998010"/>
                    <a:pt x="399053" y="3013669"/>
                  </a:cubicBezTo>
                  <a:cubicBezTo>
                    <a:pt x="411633" y="3027371"/>
                    <a:pt x="428407" y="3035201"/>
                    <a:pt x="447277" y="3037159"/>
                  </a:cubicBezTo>
                  <a:cubicBezTo>
                    <a:pt x="468244" y="3041073"/>
                    <a:pt x="489211" y="3043031"/>
                    <a:pt x="510178" y="3046946"/>
                  </a:cubicBezTo>
                  <a:cubicBezTo>
                    <a:pt x="518564" y="3048903"/>
                    <a:pt x="529048" y="3050861"/>
                    <a:pt x="537435" y="3054775"/>
                  </a:cubicBezTo>
                  <a:cubicBezTo>
                    <a:pt x="547918" y="3058690"/>
                    <a:pt x="558402" y="3058690"/>
                    <a:pt x="566788" y="3064562"/>
                  </a:cubicBezTo>
                  <a:cubicBezTo>
                    <a:pt x="579369" y="3074350"/>
                    <a:pt x="591949" y="3080222"/>
                    <a:pt x="608722" y="3076307"/>
                  </a:cubicBezTo>
                  <a:cubicBezTo>
                    <a:pt x="615012" y="3074350"/>
                    <a:pt x="623399" y="3078264"/>
                    <a:pt x="629689" y="3080222"/>
                  </a:cubicBezTo>
                  <a:cubicBezTo>
                    <a:pt x="631786" y="3080222"/>
                    <a:pt x="633882" y="3082179"/>
                    <a:pt x="635979" y="3082179"/>
                  </a:cubicBezTo>
                  <a:cubicBezTo>
                    <a:pt x="659043" y="3084137"/>
                    <a:pt x="680010" y="3080222"/>
                    <a:pt x="700977" y="3076307"/>
                  </a:cubicBezTo>
                  <a:cubicBezTo>
                    <a:pt x="709363" y="3074350"/>
                    <a:pt x="717750" y="3072392"/>
                    <a:pt x="726137" y="3068477"/>
                  </a:cubicBezTo>
                  <a:cubicBezTo>
                    <a:pt x="749201" y="3058690"/>
                    <a:pt x="772264" y="3048903"/>
                    <a:pt x="793231" y="3037159"/>
                  </a:cubicBezTo>
                  <a:cubicBezTo>
                    <a:pt x="807908" y="3029329"/>
                    <a:pt x="822585" y="3021499"/>
                    <a:pt x="839358" y="3029329"/>
                  </a:cubicBezTo>
                  <a:lnTo>
                    <a:pt x="847745" y="3029329"/>
                  </a:lnTo>
                  <a:cubicBezTo>
                    <a:pt x="862422" y="3029329"/>
                    <a:pt x="877099" y="3027371"/>
                    <a:pt x="889679" y="3025414"/>
                  </a:cubicBezTo>
                  <a:cubicBezTo>
                    <a:pt x="891775" y="3025414"/>
                    <a:pt x="895969" y="3025414"/>
                    <a:pt x="895969" y="3023456"/>
                  </a:cubicBezTo>
                  <a:cubicBezTo>
                    <a:pt x="902259" y="3015627"/>
                    <a:pt x="912742" y="3015627"/>
                    <a:pt x="923226" y="3013669"/>
                  </a:cubicBezTo>
                  <a:cubicBezTo>
                    <a:pt x="939999" y="3011712"/>
                    <a:pt x="956773" y="3011712"/>
                    <a:pt x="969353" y="3001925"/>
                  </a:cubicBezTo>
                  <a:cubicBezTo>
                    <a:pt x="981933" y="2994095"/>
                    <a:pt x="994513" y="2992138"/>
                    <a:pt x="1009190" y="2990180"/>
                  </a:cubicBezTo>
                  <a:cubicBezTo>
                    <a:pt x="1011287" y="2990180"/>
                    <a:pt x="1015480" y="2988223"/>
                    <a:pt x="1017577" y="2988223"/>
                  </a:cubicBezTo>
                  <a:cubicBezTo>
                    <a:pt x="1028060" y="2986265"/>
                    <a:pt x="1038544" y="2980393"/>
                    <a:pt x="1046931" y="2982351"/>
                  </a:cubicBezTo>
                  <a:cubicBezTo>
                    <a:pt x="1065801" y="2986265"/>
                    <a:pt x="1074188" y="2980393"/>
                    <a:pt x="1086768" y="2964734"/>
                  </a:cubicBezTo>
                  <a:cubicBezTo>
                    <a:pt x="1088864" y="2960819"/>
                    <a:pt x="1095154" y="2958861"/>
                    <a:pt x="1099348" y="2956904"/>
                  </a:cubicBezTo>
                  <a:cubicBezTo>
                    <a:pt x="1109831" y="2954946"/>
                    <a:pt x="1120315" y="2956904"/>
                    <a:pt x="1130798" y="2954946"/>
                  </a:cubicBezTo>
                  <a:cubicBezTo>
                    <a:pt x="1137088" y="2954946"/>
                    <a:pt x="1143378" y="2949074"/>
                    <a:pt x="1147572" y="2949074"/>
                  </a:cubicBezTo>
                  <a:cubicBezTo>
                    <a:pt x="1164345" y="2951032"/>
                    <a:pt x="1183216" y="2945159"/>
                    <a:pt x="1197892" y="2954946"/>
                  </a:cubicBezTo>
                  <a:cubicBezTo>
                    <a:pt x="1199989" y="2956904"/>
                    <a:pt x="1204182" y="2956904"/>
                    <a:pt x="1208376" y="2956904"/>
                  </a:cubicBezTo>
                  <a:cubicBezTo>
                    <a:pt x="1235633" y="2958861"/>
                    <a:pt x="1258696" y="2966691"/>
                    <a:pt x="1277567" y="2982351"/>
                  </a:cubicBezTo>
                  <a:cubicBezTo>
                    <a:pt x="1283857" y="2988223"/>
                    <a:pt x="1292243" y="2992138"/>
                    <a:pt x="1298533" y="2996053"/>
                  </a:cubicBezTo>
                  <a:cubicBezTo>
                    <a:pt x="1304824" y="2999967"/>
                    <a:pt x="1313210" y="2999967"/>
                    <a:pt x="1319500" y="3001925"/>
                  </a:cubicBezTo>
                  <a:cubicBezTo>
                    <a:pt x="1325790" y="3003882"/>
                    <a:pt x="1329984" y="3005840"/>
                    <a:pt x="1336274" y="3005840"/>
                  </a:cubicBezTo>
                  <a:cubicBezTo>
                    <a:pt x="1346757" y="3005840"/>
                    <a:pt x="1355144" y="3009754"/>
                    <a:pt x="1361434" y="3017584"/>
                  </a:cubicBezTo>
                  <a:cubicBezTo>
                    <a:pt x="1363531" y="3019541"/>
                    <a:pt x="1365628" y="3021499"/>
                    <a:pt x="1367724" y="3025414"/>
                  </a:cubicBezTo>
                  <a:cubicBezTo>
                    <a:pt x="1365628" y="3031286"/>
                    <a:pt x="1378208" y="3046946"/>
                    <a:pt x="1386594" y="3046946"/>
                  </a:cubicBezTo>
                  <a:cubicBezTo>
                    <a:pt x="1401271" y="3046946"/>
                    <a:pt x="1415948" y="3050861"/>
                    <a:pt x="1428528" y="3060648"/>
                  </a:cubicBezTo>
                  <a:cubicBezTo>
                    <a:pt x="1430625" y="3062605"/>
                    <a:pt x="1434818" y="3062605"/>
                    <a:pt x="1439012" y="3060648"/>
                  </a:cubicBezTo>
                  <a:cubicBezTo>
                    <a:pt x="1445302" y="3058690"/>
                    <a:pt x="1449495" y="3058690"/>
                    <a:pt x="1453689" y="3064562"/>
                  </a:cubicBezTo>
                  <a:cubicBezTo>
                    <a:pt x="1455785" y="3066520"/>
                    <a:pt x="1464172" y="3066520"/>
                    <a:pt x="1468365" y="3066520"/>
                  </a:cubicBezTo>
                  <a:cubicBezTo>
                    <a:pt x="1478849" y="3066520"/>
                    <a:pt x="1491429" y="3064562"/>
                    <a:pt x="1501912" y="3066520"/>
                  </a:cubicBezTo>
                  <a:cubicBezTo>
                    <a:pt x="1520783" y="3068477"/>
                    <a:pt x="1537556" y="3070435"/>
                    <a:pt x="1556427" y="3074350"/>
                  </a:cubicBezTo>
                  <a:cubicBezTo>
                    <a:pt x="1560620" y="3074350"/>
                    <a:pt x="1564813" y="3076307"/>
                    <a:pt x="1566910" y="3078264"/>
                  </a:cubicBezTo>
                  <a:cubicBezTo>
                    <a:pt x="1571103" y="3088051"/>
                    <a:pt x="1581587" y="3088051"/>
                    <a:pt x="1587877" y="3090009"/>
                  </a:cubicBezTo>
                  <a:cubicBezTo>
                    <a:pt x="1594167" y="3091966"/>
                    <a:pt x="1602554" y="3093924"/>
                    <a:pt x="1606747" y="3093924"/>
                  </a:cubicBezTo>
                  <a:cubicBezTo>
                    <a:pt x="1608844" y="3091966"/>
                    <a:pt x="1613037" y="3090009"/>
                    <a:pt x="1617230" y="3086094"/>
                  </a:cubicBezTo>
                  <a:cubicBezTo>
                    <a:pt x="1608844" y="3086094"/>
                    <a:pt x="1604650" y="3088051"/>
                    <a:pt x="1600457" y="3088051"/>
                  </a:cubicBezTo>
                  <a:cubicBezTo>
                    <a:pt x="1608844" y="3078264"/>
                    <a:pt x="1617230" y="3076307"/>
                    <a:pt x="1627714" y="3082179"/>
                  </a:cubicBezTo>
                  <a:cubicBezTo>
                    <a:pt x="1640294" y="3091966"/>
                    <a:pt x="1650778" y="3091966"/>
                    <a:pt x="1665454" y="3082179"/>
                  </a:cubicBezTo>
                  <a:lnTo>
                    <a:pt x="1678034" y="3076307"/>
                  </a:lnTo>
                  <a:lnTo>
                    <a:pt x="1678034" y="3066520"/>
                  </a:lnTo>
                  <a:cubicBezTo>
                    <a:pt x="1684325" y="3068477"/>
                    <a:pt x="1690615" y="3072392"/>
                    <a:pt x="1694808" y="3072392"/>
                  </a:cubicBezTo>
                  <a:cubicBezTo>
                    <a:pt x="1707388" y="3066520"/>
                    <a:pt x="1719968" y="3060648"/>
                    <a:pt x="1730452" y="3052818"/>
                  </a:cubicBezTo>
                  <a:cubicBezTo>
                    <a:pt x="1743032" y="3044988"/>
                    <a:pt x="1753515" y="3035201"/>
                    <a:pt x="1763999" y="3027371"/>
                  </a:cubicBezTo>
                  <a:cubicBezTo>
                    <a:pt x="1766096" y="3027371"/>
                    <a:pt x="1766096" y="3025414"/>
                    <a:pt x="1768192" y="3025414"/>
                  </a:cubicBezTo>
                  <a:cubicBezTo>
                    <a:pt x="1782869" y="3021499"/>
                    <a:pt x="1795449" y="3019541"/>
                    <a:pt x="1810126" y="3015627"/>
                  </a:cubicBezTo>
                  <a:cubicBezTo>
                    <a:pt x="1818513" y="3013669"/>
                    <a:pt x="1824803" y="3009754"/>
                    <a:pt x="1833190" y="3007797"/>
                  </a:cubicBezTo>
                  <a:cubicBezTo>
                    <a:pt x="1839480" y="3005840"/>
                    <a:pt x="1843673" y="3005840"/>
                    <a:pt x="1849963" y="3003882"/>
                  </a:cubicBezTo>
                  <a:lnTo>
                    <a:pt x="1870930" y="3003882"/>
                  </a:lnTo>
                  <a:cubicBezTo>
                    <a:pt x="1875124" y="3003882"/>
                    <a:pt x="1881414" y="3003882"/>
                    <a:pt x="1885607" y="3001925"/>
                  </a:cubicBezTo>
                  <a:cubicBezTo>
                    <a:pt x="1887704" y="2998010"/>
                    <a:pt x="1891897" y="2992138"/>
                    <a:pt x="1893994" y="2992138"/>
                  </a:cubicBezTo>
                  <a:cubicBezTo>
                    <a:pt x="1900284" y="2992138"/>
                    <a:pt x="1904477" y="2996053"/>
                    <a:pt x="1910767" y="2998010"/>
                  </a:cubicBezTo>
                  <a:cubicBezTo>
                    <a:pt x="1912864" y="2998010"/>
                    <a:pt x="1912864" y="2999967"/>
                    <a:pt x="1912864" y="3001925"/>
                  </a:cubicBezTo>
                  <a:cubicBezTo>
                    <a:pt x="1921251" y="3009754"/>
                    <a:pt x="1927541" y="3019541"/>
                    <a:pt x="1935928" y="3027371"/>
                  </a:cubicBezTo>
                  <a:cubicBezTo>
                    <a:pt x="1946411" y="3037159"/>
                    <a:pt x="1956894" y="3037159"/>
                    <a:pt x="1963184" y="3031286"/>
                  </a:cubicBezTo>
                  <a:cubicBezTo>
                    <a:pt x="1973668" y="3023456"/>
                    <a:pt x="1982055" y="3017584"/>
                    <a:pt x="1996732" y="3021499"/>
                  </a:cubicBezTo>
                  <a:cubicBezTo>
                    <a:pt x="1998828" y="3021499"/>
                    <a:pt x="2003022" y="3023456"/>
                    <a:pt x="2005118" y="3021499"/>
                  </a:cubicBezTo>
                  <a:cubicBezTo>
                    <a:pt x="2015602" y="3017584"/>
                    <a:pt x="2028182" y="3013669"/>
                    <a:pt x="2038665" y="3007797"/>
                  </a:cubicBezTo>
                  <a:cubicBezTo>
                    <a:pt x="2044955" y="3005840"/>
                    <a:pt x="2053342" y="3005840"/>
                    <a:pt x="2055439" y="3001925"/>
                  </a:cubicBezTo>
                  <a:cubicBezTo>
                    <a:pt x="2061729" y="2990180"/>
                    <a:pt x="2072213" y="2984308"/>
                    <a:pt x="2082696" y="2976478"/>
                  </a:cubicBezTo>
                  <a:cubicBezTo>
                    <a:pt x="2088986" y="2970606"/>
                    <a:pt x="2095276" y="2962776"/>
                    <a:pt x="2101566" y="2960819"/>
                  </a:cubicBezTo>
                  <a:cubicBezTo>
                    <a:pt x="2116243" y="2956904"/>
                    <a:pt x="2126726" y="2945159"/>
                    <a:pt x="2139306" y="2937330"/>
                  </a:cubicBezTo>
                  <a:cubicBezTo>
                    <a:pt x="2149790" y="2931458"/>
                    <a:pt x="2156080" y="2919713"/>
                    <a:pt x="2166564" y="2917755"/>
                  </a:cubicBezTo>
                  <a:cubicBezTo>
                    <a:pt x="2183337" y="2913841"/>
                    <a:pt x="2195917" y="2904054"/>
                    <a:pt x="2210594" y="2894266"/>
                  </a:cubicBezTo>
                  <a:cubicBezTo>
                    <a:pt x="2218981" y="2888394"/>
                    <a:pt x="2229464" y="2884479"/>
                    <a:pt x="2239948" y="2886437"/>
                  </a:cubicBezTo>
                  <a:cubicBezTo>
                    <a:pt x="2246238" y="2888394"/>
                    <a:pt x="2254624" y="2886437"/>
                    <a:pt x="2258818" y="2884479"/>
                  </a:cubicBezTo>
                  <a:cubicBezTo>
                    <a:pt x="2267205" y="2880565"/>
                    <a:pt x="2275591" y="2874692"/>
                    <a:pt x="2283978" y="2870778"/>
                  </a:cubicBezTo>
                  <a:cubicBezTo>
                    <a:pt x="2290268" y="2866862"/>
                    <a:pt x="2296558" y="2862948"/>
                    <a:pt x="2302848" y="2862948"/>
                  </a:cubicBezTo>
                  <a:cubicBezTo>
                    <a:pt x="2323815" y="2860990"/>
                    <a:pt x="2340589" y="2857075"/>
                    <a:pt x="2351072" y="2837501"/>
                  </a:cubicBezTo>
                  <a:cubicBezTo>
                    <a:pt x="2355266" y="2829671"/>
                    <a:pt x="2376233" y="2819884"/>
                    <a:pt x="2384619" y="2823799"/>
                  </a:cubicBezTo>
                  <a:cubicBezTo>
                    <a:pt x="2399296" y="2829671"/>
                    <a:pt x="2409780" y="2825757"/>
                    <a:pt x="2418166" y="2814012"/>
                  </a:cubicBezTo>
                  <a:cubicBezTo>
                    <a:pt x="2424456" y="2808140"/>
                    <a:pt x="2432843" y="2810097"/>
                    <a:pt x="2439133" y="2814012"/>
                  </a:cubicBezTo>
                  <a:cubicBezTo>
                    <a:pt x="2443327" y="2817927"/>
                    <a:pt x="2447520" y="2819884"/>
                    <a:pt x="2451713" y="2819884"/>
                  </a:cubicBezTo>
                  <a:cubicBezTo>
                    <a:pt x="2466390" y="2821842"/>
                    <a:pt x="2483164" y="2819884"/>
                    <a:pt x="2497841" y="2821842"/>
                  </a:cubicBezTo>
                  <a:cubicBezTo>
                    <a:pt x="2510421" y="2823799"/>
                    <a:pt x="2523001" y="2819884"/>
                    <a:pt x="2531388" y="2812055"/>
                  </a:cubicBezTo>
                  <a:cubicBezTo>
                    <a:pt x="2539774" y="2804225"/>
                    <a:pt x="2546065" y="2804225"/>
                    <a:pt x="2558645" y="2808140"/>
                  </a:cubicBezTo>
                  <a:cubicBezTo>
                    <a:pt x="2569128" y="2812055"/>
                    <a:pt x="2577515" y="2821842"/>
                    <a:pt x="2592192" y="2819884"/>
                  </a:cubicBezTo>
                  <a:cubicBezTo>
                    <a:pt x="2604772" y="2817927"/>
                    <a:pt x="2619449" y="2823799"/>
                    <a:pt x="2634126" y="2817927"/>
                  </a:cubicBezTo>
                  <a:lnTo>
                    <a:pt x="2642512" y="2817927"/>
                  </a:lnTo>
                  <a:cubicBezTo>
                    <a:pt x="2655092" y="2821842"/>
                    <a:pt x="2667673" y="2823799"/>
                    <a:pt x="2678156" y="2833586"/>
                  </a:cubicBezTo>
                  <a:cubicBezTo>
                    <a:pt x="2690736" y="2843373"/>
                    <a:pt x="2692833" y="2770949"/>
                    <a:pt x="2705413" y="2778778"/>
                  </a:cubicBezTo>
                  <a:cubicBezTo>
                    <a:pt x="2724283" y="2790523"/>
                    <a:pt x="2720090" y="2778778"/>
                    <a:pt x="2738960" y="2788565"/>
                  </a:cubicBezTo>
                  <a:cubicBezTo>
                    <a:pt x="2753637" y="2794438"/>
                    <a:pt x="2747347" y="2772906"/>
                    <a:pt x="2764120" y="2776821"/>
                  </a:cubicBezTo>
                  <a:cubicBezTo>
                    <a:pt x="2766217" y="2776821"/>
                    <a:pt x="2791377" y="2792480"/>
                    <a:pt x="2791377" y="2790523"/>
                  </a:cubicBezTo>
                  <a:cubicBezTo>
                    <a:pt x="2801861" y="2784651"/>
                    <a:pt x="2812344" y="2725928"/>
                    <a:pt x="2822828" y="2727885"/>
                  </a:cubicBezTo>
                  <a:cubicBezTo>
                    <a:pt x="2843795" y="2733758"/>
                    <a:pt x="2862665" y="2729843"/>
                    <a:pt x="2881535" y="2722013"/>
                  </a:cubicBezTo>
                  <a:cubicBezTo>
                    <a:pt x="2892019" y="2718098"/>
                    <a:pt x="2908792" y="2704396"/>
                    <a:pt x="2917179" y="2710268"/>
                  </a:cubicBezTo>
                  <a:cubicBezTo>
                    <a:pt x="2931856" y="2720056"/>
                    <a:pt x="2946533" y="2723971"/>
                    <a:pt x="2963306" y="2725928"/>
                  </a:cubicBezTo>
                  <a:cubicBezTo>
                    <a:pt x="2965403" y="2725928"/>
                    <a:pt x="2967500" y="2727885"/>
                    <a:pt x="2969596" y="2729843"/>
                  </a:cubicBezTo>
                  <a:cubicBezTo>
                    <a:pt x="2975886" y="2737672"/>
                    <a:pt x="3005240" y="2716141"/>
                    <a:pt x="3011530" y="2723971"/>
                  </a:cubicBezTo>
                  <a:cubicBezTo>
                    <a:pt x="3019917" y="2735715"/>
                    <a:pt x="3028303" y="2747460"/>
                    <a:pt x="3036690" y="2757247"/>
                  </a:cubicBezTo>
                  <a:cubicBezTo>
                    <a:pt x="3040884" y="2761162"/>
                    <a:pt x="3047174" y="2763119"/>
                    <a:pt x="3049270" y="2767034"/>
                  </a:cubicBezTo>
                  <a:cubicBezTo>
                    <a:pt x="3051367" y="2776821"/>
                    <a:pt x="3055560" y="2780736"/>
                    <a:pt x="3066044" y="2780736"/>
                  </a:cubicBezTo>
                  <a:cubicBezTo>
                    <a:pt x="3072334" y="2780736"/>
                    <a:pt x="3078624" y="2782693"/>
                    <a:pt x="3082818" y="2786608"/>
                  </a:cubicBezTo>
                  <a:cubicBezTo>
                    <a:pt x="3093301" y="2792480"/>
                    <a:pt x="3101688" y="2798352"/>
                    <a:pt x="3110074" y="2804225"/>
                  </a:cubicBezTo>
                  <a:cubicBezTo>
                    <a:pt x="3120558" y="2810097"/>
                    <a:pt x="3131041" y="2815969"/>
                    <a:pt x="3135235" y="2825757"/>
                  </a:cubicBezTo>
                  <a:cubicBezTo>
                    <a:pt x="3137331" y="2829671"/>
                    <a:pt x="3139428" y="2831629"/>
                    <a:pt x="3141525" y="2833586"/>
                  </a:cubicBezTo>
                  <a:cubicBezTo>
                    <a:pt x="3149912" y="2841416"/>
                    <a:pt x="3158298" y="2847288"/>
                    <a:pt x="3166685" y="2855118"/>
                  </a:cubicBezTo>
                  <a:cubicBezTo>
                    <a:pt x="3179265" y="2864905"/>
                    <a:pt x="3189749" y="2876649"/>
                    <a:pt x="3202329" y="2886437"/>
                  </a:cubicBezTo>
                  <a:cubicBezTo>
                    <a:pt x="3206522" y="2888394"/>
                    <a:pt x="3210716" y="2892309"/>
                    <a:pt x="3214909" y="2894266"/>
                  </a:cubicBezTo>
                  <a:cubicBezTo>
                    <a:pt x="3223296" y="2898181"/>
                    <a:pt x="3231682" y="2902096"/>
                    <a:pt x="3237973" y="2907968"/>
                  </a:cubicBezTo>
                  <a:cubicBezTo>
                    <a:pt x="3244263" y="2913841"/>
                    <a:pt x="3273616" y="2878607"/>
                    <a:pt x="3277809" y="2886437"/>
                  </a:cubicBezTo>
                  <a:cubicBezTo>
                    <a:pt x="3277809" y="2888394"/>
                    <a:pt x="3279906" y="2888394"/>
                    <a:pt x="3282003" y="2888394"/>
                  </a:cubicBezTo>
                  <a:cubicBezTo>
                    <a:pt x="3294583" y="2898181"/>
                    <a:pt x="3307164" y="2894266"/>
                    <a:pt x="3319743" y="2890352"/>
                  </a:cubicBezTo>
                  <a:cubicBezTo>
                    <a:pt x="3323937" y="2888394"/>
                    <a:pt x="3328130" y="2886437"/>
                    <a:pt x="3330227" y="2888394"/>
                  </a:cubicBezTo>
                  <a:cubicBezTo>
                    <a:pt x="3344904" y="2894266"/>
                    <a:pt x="3355387" y="2907968"/>
                    <a:pt x="3374257" y="2909926"/>
                  </a:cubicBezTo>
                  <a:cubicBezTo>
                    <a:pt x="3374257" y="2909926"/>
                    <a:pt x="3376354" y="2909926"/>
                    <a:pt x="3376354" y="2911883"/>
                  </a:cubicBezTo>
                  <a:cubicBezTo>
                    <a:pt x="3380547" y="2923628"/>
                    <a:pt x="3393128" y="2923628"/>
                    <a:pt x="3403611" y="2925585"/>
                  </a:cubicBezTo>
                  <a:cubicBezTo>
                    <a:pt x="3409901" y="2925585"/>
                    <a:pt x="3416191" y="2927543"/>
                    <a:pt x="3420385" y="2929500"/>
                  </a:cubicBezTo>
                  <a:cubicBezTo>
                    <a:pt x="3432965" y="2935372"/>
                    <a:pt x="3445545" y="2943202"/>
                    <a:pt x="3460222" y="2947117"/>
                  </a:cubicBezTo>
                  <a:cubicBezTo>
                    <a:pt x="3479092" y="2952989"/>
                    <a:pt x="3497962" y="2956904"/>
                    <a:pt x="3512639" y="2966691"/>
                  </a:cubicBezTo>
                  <a:cubicBezTo>
                    <a:pt x="3514736" y="2966691"/>
                    <a:pt x="3516832" y="2966691"/>
                    <a:pt x="3516832" y="2968649"/>
                  </a:cubicBezTo>
                  <a:cubicBezTo>
                    <a:pt x="3523123" y="2972564"/>
                    <a:pt x="3533606" y="2974521"/>
                    <a:pt x="3537799" y="2980393"/>
                  </a:cubicBezTo>
                  <a:cubicBezTo>
                    <a:pt x="3544089" y="2992138"/>
                    <a:pt x="3560863" y="2990180"/>
                    <a:pt x="3569250" y="2999967"/>
                  </a:cubicBezTo>
                  <a:lnTo>
                    <a:pt x="3571346" y="2999967"/>
                  </a:lnTo>
                  <a:cubicBezTo>
                    <a:pt x="3579733" y="2999967"/>
                    <a:pt x="3588120" y="3001925"/>
                    <a:pt x="3598603" y="3001925"/>
                  </a:cubicBezTo>
                  <a:cubicBezTo>
                    <a:pt x="3602797" y="2999967"/>
                    <a:pt x="3609087" y="2996053"/>
                    <a:pt x="3613280" y="2996053"/>
                  </a:cubicBezTo>
                  <a:cubicBezTo>
                    <a:pt x="3632151" y="3001925"/>
                    <a:pt x="3651020" y="3001925"/>
                    <a:pt x="3663601" y="2986265"/>
                  </a:cubicBezTo>
                  <a:cubicBezTo>
                    <a:pt x="3665697" y="2984308"/>
                    <a:pt x="3669891" y="2984308"/>
                    <a:pt x="3674084" y="2984308"/>
                  </a:cubicBezTo>
                  <a:lnTo>
                    <a:pt x="3690858" y="2984308"/>
                  </a:lnTo>
                  <a:cubicBezTo>
                    <a:pt x="3709728" y="2980393"/>
                    <a:pt x="3726501" y="2976478"/>
                    <a:pt x="3745372" y="2974521"/>
                  </a:cubicBezTo>
                  <a:cubicBezTo>
                    <a:pt x="3753759" y="2972564"/>
                    <a:pt x="3764242" y="2976478"/>
                    <a:pt x="3772629" y="2978436"/>
                  </a:cubicBezTo>
                  <a:cubicBezTo>
                    <a:pt x="3781015" y="2980393"/>
                    <a:pt x="3789402" y="2980393"/>
                    <a:pt x="3797789" y="2980393"/>
                  </a:cubicBezTo>
                  <a:cubicBezTo>
                    <a:pt x="3808272" y="2980393"/>
                    <a:pt x="3816660" y="2976478"/>
                    <a:pt x="3827143" y="2976478"/>
                  </a:cubicBezTo>
                  <a:cubicBezTo>
                    <a:pt x="3835529" y="2974521"/>
                    <a:pt x="3846013" y="2974521"/>
                    <a:pt x="3854399" y="2972564"/>
                  </a:cubicBezTo>
                  <a:cubicBezTo>
                    <a:pt x="3873270" y="2968649"/>
                    <a:pt x="3890043" y="2964734"/>
                    <a:pt x="3908914" y="2962776"/>
                  </a:cubicBezTo>
                  <a:cubicBezTo>
                    <a:pt x="3921494" y="2896224"/>
                    <a:pt x="3919397" y="2817927"/>
                    <a:pt x="3919397" y="2737672"/>
                  </a:cubicBezTo>
                  <a:close/>
                </a:path>
              </a:pathLst>
            </a:custGeom>
            <a:solidFill>
              <a:srgbClr val="AC5132"/>
            </a:solidFill>
            <a:ln w="12700">
              <a:solidFill>
                <a:srgbClr val="000000"/>
              </a:solidFill>
            </a:ln>
          </p:spPr>
        </p:sp>
      </p:grpSp>
      <p:grpSp>
        <p:nvGrpSpPr>
          <p:cNvPr id="4" name="Group 4"/>
          <p:cNvGrpSpPr/>
          <p:nvPr/>
        </p:nvGrpSpPr>
        <p:grpSpPr>
          <a:xfrm rot="-5400000">
            <a:off x="10404855" y="872007"/>
            <a:ext cx="9693701" cy="7665737"/>
            <a:chOff x="0" y="0"/>
            <a:chExt cx="3920812" cy="3100561"/>
          </a:xfrm>
        </p:grpSpPr>
        <p:sp>
          <p:nvSpPr>
            <p:cNvPr id="5" name="Freeform 5"/>
            <p:cNvSpPr/>
            <p:nvPr/>
          </p:nvSpPr>
          <p:spPr>
            <a:xfrm>
              <a:off x="-682" y="-1192"/>
              <a:ext cx="3919528" cy="3093924"/>
            </a:xfrm>
            <a:custGeom>
              <a:avLst/>
              <a:gdLst/>
              <a:ahLst/>
              <a:cxnLst/>
              <a:rect l="l" t="t" r="r" b="b"/>
              <a:pathLst>
                <a:path w="3919528" h="3093924">
                  <a:moveTo>
                    <a:pt x="3919397" y="2737672"/>
                  </a:moveTo>
                  <a:cubicBezTo>
                    <a:pt x="3917300" y="1964490"/>
                    <a:pt x="3892140" y="919224"/>
                    <a:pt x="3892140" y="147999"/>
                  </a:cubicBezTo>
                  <a:cubicBezTo>
                    <a:pt x="3892140" y="136254"/>
                    <a:pt x="3894237" y="124510"/>
                    <a:pt x="3894237" y="114723"/>
                  </a:cubicBezTo>
                  <a:cubicBezTo>
                    <a:pt x="3892140" y="112765"/>
                    <a:pt x="3890043" y="112765"/>
                    <a:pt x="3887947" y="110808"/>
                  </a:cubicBezTo>
                  <a:cubicBezTo>
                    <a:pt x="3887947" y="110808"/>
                    <a:pt x="3885850" y="112765"/>
                    <a:pt x="3885850" y="114723"/>
                  </a:cubicBezTo>
                  <a:cubicBezTo>
                    <a:pt x="3881657" y="124510"/>
                    <a:pt x="3873270" y="124510"/>
                    <a:pt x="3864883" y="124510"/>
                  </a:cubicBezTo>
                  <a:cubicBezTo>
                    <a:pt x="3854399" y="122552"/>
                    <a:pt x="3843916" y="112765"/>
                    <a:pt x="3831336" y="116680"/>
                  </a:cubicBezTo>
                  <a:cubicBezTo>
                    <a:pt x="3827143" y="118638"/>
                    <a:pt x="3818756" y="114723"/>
                    <a:pt x="3816660" y="110808"/>
                  </a:cubicBezTo>
                  <a:cubicBezTo>
                    <a:pt x="3810369" y="102978"/>
                    <a:pt x="3801982" y="102978"/>
                    <a:pt x="3793595" y="106893"/>
                  </a:cubicBezTo>
                  <a:cubicBezTo>
                    <a:pt x="3789402" y="108850"/>
                    <a:pt x="3785209" y="106893"/>
                    <a:pt x="3781015" y="106893"/>
                  </a:cubicBezTo>
                  <a:cubicBezTo>
                    <a:pt x="3774726" y="106893"/>
                    <a:pt x="3766339" y="104936"/>
                    <a:pt x="3760048" y="102978"/>
                  </a:cubicBezTo>
                  <a:cubicBezTo>
                    <a:pt x="3757952" y="102978"/>
                    <a:pt x="3753759" y="101021"/>
                    <a:pt x="3751662" y="101021"/>
                  </a:cubicBezTo>
                  <a:cubicBezTo>
                    <a:pt x="3745372" y="99063"/>
                    <a:pt x="3739082" y="93191"/>
                    <a:pt x="3732792" y="101021"/>
                  </a:cubicBezTo>
                  <a:cubicBezTo>
                    <a:pt x="3732792" y="101021"/>
                    <a:pt x="3728598" y="101021"/>
                    <a:pt x="3726501" y="99063"/>
                  </a:cubicBezTo>
                  <a:cubicBezTo>
                    <a:pt x="3724405" y="95148"/>
                    <a:pt x="3722308" y="89276"/>
                    <a:pt x="3720212" y="85361"/>
                  </a:cubicBezTo>
                  <a:cubicBezTo>
                    <a:pt x="3716018" y="79489"/>
                    <a:pt x="3716018" y="69702"/>
                    <a:pt x="3709728" y="65787"/>
                  </a:cubicBezTo>
                  <a:cubicBezTo>
                    <a:pt x="3705535" y="63830"/>
                    <a:pt x="3703438" y="61872"/>
                    <a:pt x="3701341" y="57957"/>
                  </a:cubicBezTo>
                  <a:cubicBezTo>
                    <a:pt x="3701341" y="56000"/>
                    <a:pt x="3697148" y="54042"/>
                    <a:pt x="3697148" y="52085"/>
                  </a:cubicBezTo>
                  <a:lnTo>
                    <a:pt x="3690858" y="46213"/>
                  </a:lnTo>
                  <a:cubicBezTo>
                    <a:pt x="3688761" y="42298"/>
                    <a:pt x="3686664" y="36426"/>
                    <a:pt x="3682471" y="34468"/>
                  </a:cubicBezTo>
                  <a:cubicBezTo>
                    <a:pt x="3674084" y="28596"/>
                    <a:pt x="3671987" y="20766"/>
                    <a:pt x="3676181" y="10979"/>
                  </a:cubicBezTo>
                  <a:cubicBezTo>
                    <a:pt x="3669891" y="9022"/>
                    <a:pt x="3665697" y="5107"/>
                    <a:pt x="3659408" y="5107"/>
                  </a:cubicBezTo>
                  <a:cubicBezTo>
                    <a:pt x="3634247" y="7064"/>
                    <a:pt x="3606990" y="10979"/>
                    <a:pt x="3581830" y="12937"/>
                  </a:cubicBezTo>
                  <a:cubicBezTo>
                    <a:pt x="3577637" y="12937"/>
                    <a:pt x="3571346" y="14894"/>
                    <a:pt x="3569250" y="16851"/>
                  </a:cubicBezTo>
                  <a:cubicBezTo>
                    <a:pt x="3552476" y="26639"/>
                    <a:pt x="3535703" y="18809"/>
                    <a:pt x="3518929" y="16851"/>
                  </a:cubicBezTo>
                  <a:cubicBezTo>
                    <a:pt x="3506349" y="16851"/>
                    <a:pt x="3493769" y="10979"/>
                    <a:pt x="3481189" y="9022"/>
                  </a:cubicBezTo>
                  <a:cubicBezTo>
                    <a:pt x="3466512" y="7064"/>
                    <a:pt x="3453932" y="9022"/>
                    <a:pt x="3439255" y="7064"/>
                  </a:cubicBezTo>
                  <a:cubicBezTo>
                    <a:pt x="3437158" y="7064"/>
                    <a:pt x="3435062" y="5107"/>
                    <a:pt x="3432965" y="3149"/>
                  </a:cubicBezTo>
                  <a:cubicBezTo>
                    <a:pt x="3428772" y="-1348"/>
                    <a:pt x="3420385" y="-78"/>
                    <a:pt x="3416191" y="1192"/>
                  </a:cubicBezTo>
                  <a:cubicBezTo>
                    <a:pt x="3409901" y="5107"/>
                    <a:pt x="3407805" y="10979"/>
                    <a:pt x="3403611" y="16851"/>
                  </a:cubicBezTo>
                  <a:cubicBezTo>
                    <a:pt x="3393128" y="18809"/>
                    <a:pt x="3378451" y="20766"/>
                    <a:pt x="3367967" y="26639"/>
                  </a:cubicBezTo>
                  <a:cubicBezTo>
                    <a:pt x="3359581" y="30553"/>
                    <a:pt x="3355387" y="32511"/>
                    <a:pt x="3349097" y="28596"/>
                  </a:cubicBezTo>
                  <a:lnTo>
                    <a:pt x="3347000" y="30553"/>
                  </a:lnTo>
                  <a:cubicBezTo>
                    <a:pt x="3351194" y="34468"/>
                    <a:pt x="3353291" y="40341"/>
                    <a:pt x="3357484" y="44255"/>
                  </a:cubicBezTo>
                  <a:cubicBezTo>
                    <a:pt x="3351194" y="46213"/>
                    <a:pt x="3342807" y="50128"/>
                    <a:pt x="3338614" y="48170"/>
                  </a:cubicBezTo>
                  <a:cubicBezTo>
                    <a:pt x="3328130" y="46213"/>
                    <a:pt x="3323937" y="50128"/>
                    <a:pt x="3315550" y="54042"/>
                  </a:cubicBezTo>
                  <a:cubicBezTo>
                    <a:pt x="3307164" y="59915"/>
                    <a:pt x="3296680" y="63830"/>
                    <a:pt x="3288293" y="67744"/>
                  </a:cubicBezTo>
                  <a:cubicBezTo>
                    <a:pt x="3286197" y="67744"/>
                    <a:pt x="3284100" y="67744"/>
                    <a:pt x="3282003" y="65787"/>
                  </a:cubicBezTo>
                  <a:cubicBezTo>
                    <a:pt x="3279906" y="65787"/>
                    <a:pt x="3277809" y="63830"/>
                    <a:pt x="3277809" y="63830"/>
                  </a:cubicBezTo>
                  <a:cubicBezTo>
                    <a:pt x="3267326" y="67744"/>
                    <a:pt x="3256843" y="71659"/>
                    <a:pt x="3246359" y="67744"/>
                  </a:cubicBezTo>
                  <a:cubicBezTo>
                    <a:pt x="3244263" y="67744"/>
                    <a:pt x="3244263" y="69702"/>
                    <a:pt x="3242166" y="69702"/>
                  </a:cubicBezTo>
                  <a:cubicBezTo>
                    <a:pt x="3229586" y="73617"/>
                    <a:pt x="3221199" y="87319"/>
                    <a:pt x="3204425" y="87319"/>
                  </a:cubicBezTo>
                  <a:cubicBezTo>
                    <a:pt x="3191845" y="87319"/>
                    <a:pt x="3179265" y="97106"/>
                    <a:pt x="3166685" y="97106"/>
                  </a:cubicBezTo>
                  <a:cubicBezTo>
                    <a:pt x="3152008" y="99063"/>
                    <a:pt x="3139428" y="102978"/>
                    <a:pt x="3126848" y="108850"/>
                  </a:cubicBezTo>
                  <a:cubicBezTo>
                    <a:pt x="3122655" y="110808"/>
                    <a:pt x="3118461" y="110808"/>
                    <a:pt x="3116364" y="110808"/>
                  </a:cubicBezTo>
                  <a:cubicBezTo>
                    <a:pt x="3105881" y="106893"/>
                    <a:pt x="3099591" y="112765"/>
                    <a:pt x="3095398" y="118638"/>
                  </a:cubicBezTo>
                  <a:cubicBezTo>
                    <a:pt x="3084914" y="132339"/>
                    <a:pt x="3068141" y="136254"/>
                    <a:pt x="3053464" y="140169"/>
                  </a:cubicBezTo>
                  <a:cubicBezTo>
                    <a:pt x="3034594" y="144084"/>
                    <a:pt x="3015723" y="146041"/>
                    <a:pt x="2996853" y="147999"/>
                  </a:cubicBezTo>
                  <a:cubicBezTo>
                    <a:pt x="2994756" y="147999"/>
                    <a:pt x="2992660" y="153871"/>
                    <a:pt x="2988466" y="155829"/>
                  </a:cubicBezTo>
                  <a:cubicBezTo>
                    <a:pt x="2986370" y="155829"/>
                    <a:pt x="2984273" y="153871"/>
                    <a:pt x="2984273" y="153871"/>
                  </a:cubicBezTo>
                  <a:cubicBezTo>
                    <a:pt x="2973789" y="165616"/>
                    <a:pt x="2967500" y="183233"/>
                    <a:pt x="2946533" y="181275"/>
                  </a:cubicBezTo>
                  <a:lnTo>
                    <a:pt x="2944436" y="181275"/>
                  </a:lnTo>
                  <a:cubicBezTo>
                    <a:pt x="2927662" y="191062"/>
                    <a:pt x="2910889" y="187147"/>
                    <a:pt x="2896212" y="183233"/>
                  </a:cubicBezTo>
                  <a:cubicBezTo>
                    <a:pt x="2892019" y="183233"/>
                    <a:pt x="2885728" y="179318"/>
                    <a:pt x="2883632" y="175403"/>
                  </a:cubicBezTo>
                  <a:cubicBezTo>
                    <a:pt x="2877342" y="163658"/>
                    <a:pt x="2860568" y="159743"/>
                    <a:pt x="2847988" y="163658"/>
                  </a:cubicBezTo>
                  <a:cubicBezTo>
                    <a:pt x="2837504" y="167573"/>
                    <a:pt x="2827021" y="169531"/>
                    <a:pt x="2816538" y="173445"/>
                  </a:cubicBezTo>
                  <a:cubicBezTo>
                    <a:pt x="2799764" y="177360"/>
                    <a:pt x="2785087" y="179318"/>
                    <a:pt x="2768314" y="171488"/>
                  </a:cubicBezTo>
                  <a:cubicBezTo>
                    <a:pt x="2751540" y="163658"/>
                    <a:pt x="2738960" y="169531"/>
                    <a:pt x="2730574" y="187147"/>
                  </a:cubicBezTo>
                  <a:cubicBezTo>
                    <a:pt x="2724283" y="198892"/>
                    <a:pt x="2707510" y="200849"/>
                    <a:pt x="2697026" y="191062"/>
                  </a:cubicBezTo>
                  <a:cubicBezTo>
                    <a:pt x="2690736" y="185190"/>
                    <a:pt x="2686543" y="187147"/>
                    <a:pt x="2680253" y="191062"/>
                  </a:cubicBezTo>
                  <a:lnTo>
                    <a:pt x="2667673" y="202807"/>
                  </a:lnTo>
                  <a:cubicBezTo>
                    <a:pt x="2665576" y="204764"/>
                    <a:pt x="2661383" y="204764"/>
                    <a:pt x="2659286" y="204764"/>
                  </a:cubicBezTo>
                  <a:lnTo>
                    <a:pt x="2646706" y="204764"/>
                  </a:lnTo>
                  <a:cubicBezTo>
                    <a:pt x="2638319" y="204764"/>
                    <a:pt x="2629932" y="202807"/>
                    <a:pt x="2621545" y="200849"/>
                  </a:cubicBezTo>
                  <a:cubicBezTo>
                    <a:pt x="2611062" y="198892"/>
                    <a:pt x="2602675" y="193020"/>
                    <a:pt x="2592192" y="191062"/>
                  </a:cubicBezTo>
                  <a:cubicBezTo>
                    <a:pt x="2575418" y="189105"/>
                    <a:pt x="2571225" y="175403"/>
                    <a:pt x="2564935" y="165616"/>
                  </a:cubicBezTo>
                  <a:cubicBezTo>
                    <a:pt x="2560741" y="159743"/>
                    <a:pt x="2552355" y="151914"/>
                    <a:pt x="2543968" y="153871"/>
                  </a:cubicBezTo>
                  <a:cubicBezTo>
                    <a:pt x="2535581" y="157786"/>
                    <a:pt x="2527194" y="153871"/>
                    <a:pt x="2520904" y="151914"/>
                  </a:cubicBezTo>
                  <a:cubicBezTo>
                    <a:pt x="2518808" y="151914"/>
                    <a:pt x="2514614" y="149956"/>
                    <a:pt x="2512518" y="149956"/>
                  </a:cubicBezTo>
                  <a:cubicBezTo>
                    <a:pt x="2497841" y="146041"/>
                    <a:pt x="2487357" y="153871"/>
                    <a:pt x="2476874" y="163658"/>
                  </a:cubicBezTo>
                  <a:lnTo>
                    <a:pt x="2468487" y="171488"/>
                  </a:lnTo>
                  <a:cubicBezTo>
                    <a:pt x="2466390" y="173445"/>
                    <a:pt x="2466390" y="177360"/>
                    <a:pt x="2464294" y="179318"/>
                  </a:cubicBezTo>
                  <a:cubicBezTo>
                    <a:pt x="2451713" y="189105"/>
                    <a:pt x="2439133" y="185190"/>
                    <a:pt x="2424456" y="179318"/>
                  </a:cubicBezTo>
                  <a:cubicBezTo>
                    <a:pt x="2411876" y="173445"/>
                    <a:pt x="2397199" y="179318"/>
                    <a:pt x="2393006" y="191062"/>
                  </a:cubicBezTo>
                  <a:cubicBezTo>
                    <a:pt x="2390909" y="198892"/>
                    <a:pt x="2388813" y="204764"/>
                    <a:pt x="2378329" y="208679"/>
                  </a:cubicBezTo>
                  <a:cubicBezTo>
                    <a:pt x="2367846" y="214551"/>
                    <a:pt x="2355266" y="218466"/>
                    <a:pt x="2353169" y="232168"/>
                  </a:cubicBezTo>
                  <a:cubicBezTo>
                    <a:pt x="2353169" y="234126"/>
                    <a:pt x="2351072" y="236083"/>
                    <a:pt x="2348976" y="236083"/>
                  </a:cubicBezTo>
                  <a:cubicBezTo>
                    <a:pt x="2342686" y="238040"/>
                    <a:pt x="2338492" y="239998"/>
                    <a:pt x="2332202" y="241955"/>
                  </a:cubicBezTo>
                  <a:lnTo>
                    <a:pt x="2313332" y="241955"/>
                  </a:lnTo>
                  <a:cubicBezTo>
                    <a:pt x="2300752" y="239998"/>
                    <a:pt x="2288171" y="236083"/>
                    <a:pt x="2275591" y="234126"/>
                  </a:cubicBezTo>
                  <a:cubicBezTo>
                    <a:pt x="2260915" y="232168"/>
                    <a:pt x="2248335" y="239998"/>
                    <a:pt x="2233658" y="241955"/>
                  </a:cubicBezTo>
                  <a:lnTo>
                    <a:pt x="2231561" y="243913"/>
                  </a:lnTo>
                  <a:cubicBezTo>
                    <a:pt x="2227368" y="249785"/>
                    <a:pt x="2221077" y="247828"/>
                    <a:pt x="2216884" y="243913"/>
                  </a:cubicBezTo>
                  <a:cubicBezTo>
                    <a:pt x="2208497" y="236083"/>
                    <a:pt x="2193820" y="234126"/>
                    <a:pt x="2183337" y="238040"/>
                  </a:cubicBezTo>
                  <a:cubicBezTo>
                    <a:pt x="2170757" y="243913"/>
                    <a:pt x="2158177" y="247828"/>
                    <a:pt x="2145597" y="251742"/>
                  </a:cubicBezTo>
                  <a:cubicBezTo>
                    <a:pt x="2141403" y="251742"/>
                    <a:pt x="2137210" y="249785"/>
                    <a:pt x="2135113" y="249785"/>
                  </a:cubicBezTo>
                  <a:cubicBezTo>
                    <a:pt x="2130920" y="249785"/>
                    <a:pt x="2124630" y="247828"/>
                    <a:pt x="2122533" y="249785"/>
                  </a:cubicBezTo>
                  <a:cubicBezTo>
                    <a:pt x="2105760" y="261530"/>
                    <a:pt x="2088986" y="257615"/>
                    <a:pt x="2074309" y="249785"/>
                  </a:cubicBezTo>
                  <a:cubicBezTo>
                    <a:pt x="2065922" y="245870"/>
                    <a:pt x="2053342" y="241955"/>
                    <a:pt x="2049149" y="230211"/>
                  </a:cubicBezTo>
                  <a:cubicBezTo>
                    <a:pt x="2047052" y="222381"/>
                    <a:pt x="2038665" y="214551"/>
                    <a:pt x="2032375" y="208679"/>
                  </a:cubicBezTo>
                  <a:cubicBezTo>
                    <a:pt x="2021892" y="198892"/>
                    <a:pt x="2011408" y="185190"/>
                    <a:pt x="1992538" y="185190"/>
                  </a:cubicBezTo>
                  <a:cubicBezTo>
                    <a:pt x="1988345" y="185190"/>
                    <a:pt x="1984151" y="177360"/>
                    <a:pt x="1982055" y="179318"/>
                  </a:cubicBezTo>
                  <a:cubicBezTo>
                    <a:pt x="1973668" y="181275"/>
                    <a:pt x="1973668" y="177360"/>
                    <a:pt x="1969475" y="173445"/>
                  </a:cubicBezTo>
                  <a:cubicBezTo>
                    <a:pt x="1965281" y="169531"/>
                    <a:pt x="1958991" y="165616"/>
                    <a:pt x="1954798" y="159743"/>
                  </a:cubicBezTo>
                  <a:cubicBezTo>
                    <a:pt x="1948508" y="151914"/>
                    <a:pt x="1942218" y="142127"/>
                    <a:pt x="1935928" y="134297"/>
                  </a:cubicBezTo>
                  <a:cubicBezTo>
                    <a:pt x="1929638" y="126467"/>
                    <a:pt x="1925444" y="116680"/>
                    <a:pt x="1919154" y="108850"/>
                  </a:cubicBezTo>
                  <a:cubicBezTo>
                    <a:pt x="1917057" y="106893"/>
                    <a:pt x="1910767" y="104936"/>
                    <a:pt x="1908671" y="106893"/>
                  </a:cubicBezTo>
                  <a:lnTo>
                    <a:pt x="1883510" y="118638"/>
                  </a:lnTo>
                  <a:cubicBezTo>
                    <a:pt x="1879317" y="120595"/>
                    <a:pt x="1877220" y="124510"/>
                    <a:pt x="1875124" y="128425"/>
                  </a:cubicBezTo>
                  <a:lnTo>
                    <a:pt x="1873027" y="126467"/>
                  </a:lnTo>
                  <a:cubicBezTo>
                    <a:pt x="1875124" y="120595"/>
                    <a:pt x="1877220" y="114723"/>
                    <a:pt x="1879317" y="112765"/>
                  </a:cubicBezTo>
                  <a:lnTo>
                    <a:pt x="1854157" y="106893"/>
                  </a:lnTo>
                  <a:cubicBezTo>
                    <a:pt x="1847867" y="104936"/>
                    <a:pt x="1837383" y="104936"/>
                    <a:pt x="1833190" y="104936"/>
                  </a:cubicBezTo>
                  <a:lnTo>
                    <a:pt x="1799643" y="104936"/>
                  </a:lnTo>
                  <a:cubicBezTo>
                    <a:pt x="1787062" y="104936"/>
                    <a:pt x="1776579" y="102978"/>
                    <a:pt x="1763999" y="104936"/>
                  </a:cubicBezTo>
                  <a:cubicBezTo>
                    <a:pt x="1755612" y="106893"/>
                    <a:pt x="1749322" y="102978"/>
                    <a:pt x="1743032" y="99063"/>
                  </a:cubicBezTo>
                  <a:cubicBezTo>
                    <a:pt x="1726258" y="87319"/>
                    <a:pt x="1709485" y="73617"/>
                    <a:pt x="1686421" y="79489"/>
                  </a:cubicBezTo>
                  <a:cubicBezTo>
                    <a:pt x="1684325" y="79489"/>
                    <a:pt x="1680131" y="77532"/>
                    <a:pt x="1678034" y="75574"/>
                  </a:cubicBezTo>
                  <a:cubicBezTo>
                    <a:pt x="1671745" y="73617"/>
                    <a:pt x="1667551" y="69702"/>
                    <a:pt x="1659164" y="65787"/>
                  </a:cubicBezTo>
                  <a:cubicBezTo>
                    <a:pt x="1659164" y="71659"/>
                    <a:pt x="1659164" y="73617"/>
                    <a:pt x="1661261" y="77532"/>
                  </a:cubicBezTo>
                  <a:cubicBezTo>
                    <a:pt x="1657068" y="81446"/>
                    <a:pt x="1654971" y="79489"/>
                    <a:pt x="1652874" y="77532"/>
                  </a:cubicBezTo>
                  <a:cubicBezTo>
                    <a:pt x="1650778" y="79489"/>
                    <a:pt x="1648681" y="83404"/>
                    <a:pt x="1646584" y="83404"/>
                  </a:cubicBezTo>
                  <a:cubicBezTo>
                    <a:pt x="1636101" y="87319"/>
                    <a:pt x="1625617" y="89276"/>
                    <a:pt x="1615134" y="93191"/>
                  </a:cubicBezTo>
                  <a:cubicBezTo>
                    <a:pt x="1610940" y="95148"/>
                    <a:pt x="1606747" y="97106"/>
                    <a:pt x="1604650" y="99063"/>
                  </a:cubicBezTo>
                  <a:cubicBezTo>
                    <a:pt x="1596264" y="104936"/>
                    <a:pt x="1589974" y="114723"/>
                    <a:pt x="1575297" y="112765"/>
                  </a:cubicBezTo>
                  <a:cubicBezTo>
                    <a:pt x="1573200" y="112765"/>
                    <a:pt x="1569007" y="116680"/>
                    <a:pt x="1564813" y="116680"/>
                  </a:cubicBezTo>
                  <a:cubicBezTo>
                    <a:pt x="1560620" y="118638"/>
                    <a:pt x="1554330" y="118638"/>
                    <a:pt x="1550136" y="120595"/>
                  </a:cubicBezTo>
                  <a:lnTo>
                    <a:pt x="1545943" y="120595"/>
                  </a:lnTo>
                  <a:cubicBezTo>
                    <a:pt x="1533363" y="124510"/>
                    <a:pt x="1522879" y="128425"/>
                    <a:pt x="1510299" y="130382"/>
                  </a:cubicBezTo>
                  <a:lnTo>
                    <a:pt x="1501912" y="130382"/>
                  </a:lnTo>
                  <a:cubicBezTo>
                    <a:pt x="1491429" y="130382"/>
                    <a:pt x="1483042" y="128425"/>
                    <a:pt x="1472559" y="128425"/>
                  </a:cubicBezTo>
                  <a:cubicBezTo>
                    <a:pt x="1462075" y="128425"/>
                    <a:pt x="1451592" y="132339"/>
                    <a:pt x="1441109" y="132339"/>
                  </a:cubicBezTo>
                  <a:cubicBezTo>
                    <a:pt x="1428528" y="132339"/>
                    <a:pt x="1413852" y="132339"/>
                    <a:pt x="1403368" y="124510"/>
                  </a:cubicBezTo>
                  <a:cubicBezTo>
                    <a:pt x="1401271" y="122552"/>
                    <a:pt x="1394981" y="122552"/>
                    <a:pt x="1390788" y="124510"/>
                  </a:cubicBezTo>
                  <a:cubicBezTo>
                    <a:pt x="1376111" y="126467"/>
                    <a:pt x="1361434" y="128425"/>
                    <a:pt x="1348854" y="132339"/>
                  </a:cubicBezTo>
                  <a:cubicBezTo>
                    <a:pt x="1336274" y="136254"/>
                    <a:pt x="1329984" y="132339"/>
                    <a:pt x="1325790" y="122552"/>
                  </a:cubicBezTo>
                  <a:cubicBezTo>
                    <a:pt x="1323694" y="118638"/>
                    <a:pt x="1319500" y="114723"/>
                    <a:pt x="1315307" y="110808"/>
                  </a:cubicBezTo>
                  <a:cubicBezTo>
                    <a:pt x="1309017" y="106893"/>
                    <a:pt x="1302727" y="101021"/>
                    <a:pt x="1296437" y="101021"/>
                  </a:cubicBezTo>
                  <a:cubicBezTo>
                    <a:pt x="1281760" y="101021"/>
                    <a:pt x="1273373" y="93191"/>
                    <a:pt x="1262890" y="87319"/>
                  </a:cubicBezTo>
                  <a:cubicBezTo>
                    <a:pt x="1246116" y="77532"/>
                    <a:pt x="1231439" y="65787"/>
                    <a:pt x="1210472" y="67744"/>
                  </a:cubicBezTo>
                  <a:lnTo>
                    <a:pt x="1210472" y="57957"/>
                  </a:lnTo>
                  <a:cubicBezTo>
                    <a:pt x="1214666" y="57957"/>
                    <a:pt x="1218859" y="57957"/>
                    <a:pt x="1223053" y="56000"/>
                  </a:cubicBezTo>
                  <a:cubicBezTo>
                    <a:pt x="1216763" y="52085"/>
                    <a:pt x="1216763" y="46213"/>
                    <a:pt x="1212569" y="42298"/>
                  </a:cubicBezTo>
                  <a:cubicBezTo>
                    <a:pt x="1204182" y="36426"/>
                    <a:pt x="1195796" y="34468"/>
                    <a:pt x="1187409" y="30553"/>
                  </a:cubicBezTo>
                  <a:cubicBezTo>
                    <a:pt x="1181119" y="28596"/>
                    <a:pt x="1172732" y="28596"/>
                    <a:pt x="1176925" y="38383"/>
                  </a:cubicBezTo>
                  <a:cubicBezTo>
                    <a:pt x="1166442" y="40341"/>
                    <a:pt x="1158055" y="40341"/>
                    <a:pt x="1153862" y="44255"/>
                  </a:cubicBezTo>
                  <a:cubicBezTo>
                    <a:pt x="1145475" y="50128"/>
                    <a:pt x="1137088" y="46213"/>
                    <a:pt x="1130798" y="42298"/>
                  </a:cubicBezTo>
                  <a:cubicBezTo>
                    <a:pt x="1126605" y="40341"/>
                    <a:pt x="1122411" y="38383"/>
                    <a:pt x="1118218" y="40341"/>
                  </a:cubicBezTo>
                  <a:cubicBezTo>
                    <a:pt x="1093058" y="52085"/>
                    <a:pt x="1067897" y="46213"/>
                    <a:pt x="1042737" y="46213"/>
                  </a:cubicBezTo>
                  <a:cubicBezTo>
                    <a:pt x="1038544" y="46213"/>
                    <a:pt x="1034350" y="44255"/>
                    <a:pt x="1028060" y="44255"/>
                  </a:cubicBezTo>
                  <a:cubicBezTo>
                    <a:pt x="1019674" y="42298"/>
                    <a:pt x="1013384" y="38383"/>
                    <a:pt x="1004997" y="36426"/>
                  </a:cubicBezTo>
                  <a:cubicBezTo>
                    <a:pt x="996610" y="34468"/>
                    <a:pt x="986127" y="32511"/>
                    <a:pt x="977740" y="30553"/>
                  </a:cubicBezTo>
                  <a:lnTo>
                    <a:pt x="971450" y="30553"/>
                  </a:lnTo>
                  <a:cubicBezTo>
                    <a:pt x="956773" y="30553"/>
                    <a:pt x="942096" y="32511"/>
                    <a:pt x="929516" y="32511"/>
                  </a:cubicBezTo>
                  <a:cubicBezTo>
                    <a:pt x="919033" y="32511"/>
                    <a:pt x="908549" y="28596"/>
                    <a:pt x="895969" y="26639"/>
                  </a:cubicBezTo>
                  <a:cubicBezTo>
                    <a:pt x="893872" y="10979"/>
                    <a:pt x="877099" y="14894"/>
                    <a:pt x="866615" y="7064"/>
                  </a:cubicBezTo>
                  <a:cubicBezTo>
                    <a:pt x="864519" y="5107"/>
                    <a:pt x="860325" y="7064"/>
                    <a:pt x="858228" y="7064"/>
                  </a:cubicBezTo>
                  <a:cubicBezTo>
                    <a:pt x="845648" y="5107"/>
                    <a:pt x="837262" y="10979"/>
                    <a:pt x="833068" y="20766"/>
                  </a:cubicBezTo>
                  <a:cubicBezTo>
                    <a:pt x="826778" y="30553"/>
                    <a:pt x="810005" y="34468"/>
                    <a:pt x="816295" y="50128"/>
                  </a:cubicBezTo>
                  <a:cubicBezTo>
                    <a:pt x="818391" y="52085"/>
                    <a:pt x="822585" y="54042"/>
                    <a:pt x="824681" y="57957"/>
                  </a:cubicBezTo>
                  <a:cubicBezTo>
                    <a:pt x="824681" y="63830"/>
                    <a:pt x="822585" y="67744"/>
                    <a:pt x="816295" y="65787"/>
                  </a:cubicBezTo>
                  <a:cubicBezTo>
                    <a:pt x="814198" y="65787"/>
                    <a:pt x="812101" y="69702"/>
                    <a:pt x="810005" y="71659"/>
                  </a:cubicBezTo>
                  <a:cubicBezTo>
                    <a:pt x="807908" y="73617"/>
                    <a:pt x="807908" y="77532"/>
                    <a:pt x="805811" y="77532"/>
                  </a:cubicBezTo>
                  <a:cubicBezTo>
                    <a:pt x="793231" y="81446"/>
                    <a:pt x="784844" y="91234"/>
                    <a:pt x="770167" y="89276"/>
                  </a:cubicBezTo>
                  <a:lnTo>
                    <a:pt x="765974" y="89276"/>
                  </a:lnTo>
                  <a:cubicBezTo>
                    <a:pt x="753394" y="99063"/>
                    <a:pt x="740814" y="97106"/>
                    <a:pt x="726137" y="95148"/>
                  </a:cubicBezTo>
                  <a:cubicBezTo>
                    <a:pt x="719847" y="93191"/>
                    <a:pt x="711460" y="95148"/>
                    <a:pt x="703073" y="95148"/>
                  </a:cubicBezTo>
                  <a:cubicBezTo>
                    <a:pt x="696783" y="95148"/>
                    <a:pt x="690493" y="95148"/>
                    <a:pt x="684203" y="91234"/>
                  </a:cubicBezTo>
                  <a:cubicBezTo>
                    <a:pt x="675816" y="87319"/>
                    <a:pt x="667430" y="81446"/>
                    <a:pt x="659043" y="77532"/>
                  </a:cubicBezTo>
                  <a:cubicBezTo>
                    <a:pt x="650656" y="73617"/>
                    <a:pt x="640173" y="73617"/>
                    <a:pt x="640173" y="59915"/>
                  </a:cubicBezTo>
                  <a:cubicBezTo>
                    <a:pt x="640173" y="57957"/>
                    <a:pt x="635979" y="56000"/>
                    <a:pt x="635979" y="54042"/>
                  </a:cubicBezTo>
                  <a:cubicBezTo>
                    <a:pt x="621302" y="65787"/>
                    <a:pt x="608722" y="75574"/>
                    <a:pt x="596142" y="85361"/>
                  </a:cubicBezTo>
                  <a:cubicBezTo>
                    <a:pt x="589852" y="91234"/>
                    <a:pt x="581465" y="99063"/>
                    <a:pt x="585659" y="108850"/>
                  </a:cubicBezTo>
                  <a:cubicBezTo>
                    <a:pt x="585659" y="110808"/>
                    <a:pt x="583562" y="112765"/>
                    <a:pt x="583562" y="114723"/>
                  </a:cubicBezTo>
                  <a:cubicBezTo>
                    <a:pt x="581465" y="118638"/>
                    <a:pt x="579369" y="122552"/>
                    <a:pt x="575175" y="124510"/>
                  </a:cubicBezTo>
                  <a:cubicBezTo>
                    <a:pt x="570982" y="130382"/>
                    <a:pt x="566788" y="136254"/>
                    <a:pt x="562595" y="144084"/>
                  </a:cubicBezTo>
                  <a:lnTo>
                    <a:pt x="550015" y="155829"/>
                  </a:lnTo>
                  <a:cubicBezTo>
                    <a:pt x="545821" y="161701"/>
                    <a:pt x="541628" y="167573"/>
                    <a:pt x="535338" y="171488"/>
                  </a:cubicBezTo>
                  <a:cubicBezTo>
                    <a:pt x="520661" y="183233"/>
                    <a:pt x="505984" y="194977"/>
                    <a:pt x="489211" y="206722"/>
                  </a:cubicBezTo>
                  <a:cubicBezTo>
                    <a:pt x="480824" y="214551"/>
                    <a:pt x="470341" y="220424"/>
                    <a:pt x="461954" y="228253"/>
                  </a:cubicBezTo>
                  <a:cubicBezTo>
                    <a:pt x="447277" y="239998"/>
                    <a:pt x="430503" y="249785"/>
                    <a:pt x="422117" y="267402"/>
                  </a:cubicBezTo>
                  <a:cubicBezTo>
                    <a:pt x="422117" y="269359"/>
                    <a:pt x="417923" y="271317"/>
                    <a:pt x="415827" y="273274"/>
                  </a:cubicBezTo>
                  <a:cubicBezTo>
                    <a:pt x="405343" y="281104"/>
                    <a:pt x="388570" y="281104"/>
                    <a:pt x="388570" y="296763"/>
                  </a:cubicBezTo>
                  <a:cubicBezTo>
                    <a:pt x="371796" y="296763"/>
                    <a:pt x="363409" y="308508"/>
                    <a:pt x="355023" y="318295"/>
                  </a:cubicBezTo>
                  <a:cubicBezTo>
                    <a:pt x="348733" y="326125"/>
                    <a:pt x="342442" y="335912"/>
                    <a:pt x="334056" y="341784"/>
                  </a:cubicBezTo>
                  <a:cubicBezTo>
                    <a:pt x="325669" y="345699"/>
                    <a:pt x="315185" y="343741"/>
                    <a:pt x="304702" y="343741"/>
                  </a:cubicBezTo>
                  <a:cubicBezTo>
                    <a:pt x="300509" y="343741"/>
                    <a:pt x="296315" y="343741"/>
                    <a:pt x="296315" y="345699"/>
                  </a:cubicBezTo>
                  <a:cubicBezTo>
                    <a:pt x="287928" y="353529"/>
                    <a:pt x="277445" y="359401"/>
                    <a:pt x="271155" y="369188"/>
                  </a:cubicBezTo>
                  <a:cubicBezTo>
                    <a:pt x="264865" y="378975"/>
                    <a:pt x="258575" y="384847"/>
                    <a:pt x="248091" y="386805"/>
                  </a:cubicBezTo>
                  <a:cubicBezTo>
                    <a:pt x="237608" y="388762"/>
                    <a:pt x="227124" y="398549"/>
                    <a:pt x="212448" y="392677"/>
                  </a:cubicBezTo>
                  <a:cubicBezTo>
                    <a:pt x="199867" y="388762"/>
                    <a:pt x="185191" y="392677"/>
                    <a:pt x="176804" y="384847"/>
                  </a:cubicBezTo>
                  <a:cubicBezTo>
                    <a:pt x="160030" y="386805"/>
                    <a:pt x="147450" y="390720"/>
                    <a:pt x="132773" y="392677"/>
                  </a:cubicBezTo>
                  <a:cubicBezTo>
                    <a:pt x="116000" y="396592"/>
                    <a:pt x="97130" y="394634"/>
                    <a:pt x="82453" y="406379"/>
                  </a:cubicBezTo>
                  <a:cubicBezTo>
                    <a:pt x="69873" y="416166"/>
                    <a:pt x="59389" y="425953"/>
                    <a:pt x="40519" y="423996"/>
                  </a:cubicBezTo>
                  <a:cubicBezTo>
                    <a:pt x="42616" y="435740"/>
                    <a:pt x="44712" y="445528"/>
                    <a:pt x="46809" y="457272"/>
                  </a:cubicBezTo>
                  <a:cubicBezTo>
                    <a:pt x="51002" y="488591"/>
                    <a:pt x="55196" y="519910"/>
                    <a:pt x="57293" y="551228"/>
                  </a:cubicBezTo>
                  <a:cubicBezTo>
                    <a:pt x="63583" y="590377"/>
                    <a:pt x="65679" y="627568"/>
                    <a:pt x="61486" y="664759"/>
                  </a:cubicBezTo>
                  <a:cubicBezTo>
                    <a:pt x="57293" y="717610"/>
                    <a:pt x="38422" y="2526270"/>
                    <a:pt x="19552" y="2575206"/>
                  </a:cubicBezTo>
                  <a:lnTo>
                    <a:pt x="682" y="2616312"/>
                  </a:lnTo>
                  <a:cubicBezTo>
                    <a:pt x="-1858" y="2626099"/>
                    <a:pt x="2779" y="2631971"/>
                    <a:pt x="13262" y="2633929"/>
                  </a:cubicBezTo>
                  <a:cubicBezTo>
                    <a:pt x="25842" y="2635886"/>
                    <a:pt x="30036" y="2643716"/>
                    <a:pt x="34229" y="2653503"/>
                  </a:cubicBezTo>
                  <a:cubicBezTo>
                    <a:pt x="38422" y="2669162"/>
                    <a:pt x="32132" y="2684822"/>
                    <a:pt x="40519" y="2700481"/>
                  </a:cubicBezTo>
                  <a:cubicBezTo>
                    <a:pt x="44712" y="2708311"/>
                    <a:pt x="40519" y="2722013"/>
                    <a:pt x="38422" y="2733758"/>
                  </a:cubicBezTo>
                  <a:cubicBezTo>
                    <a:pt x="36326" y="2749417"/>
                    <a:pt x="40519" y="2765076"/>
                    <a:pt x="46809" y="2778778"/>
                  </a:cubicBezTo>
                  <a:cubicBezTo>
                    <a:pt x="61486" y="2802268"/>
                    <a:pt x="63583" y="2829671"/>
                    <a:pt x="63583" y="2855118"/>
                  </a:cubicBezTo>
                  <a:cubicBezTo>
                    <a:pt x="63583" y="2860990"/>
                    <a:pt x="65679" y="2866862"/>
                    <a:pt x="67776" y="2870778"/>
                  </a:cubicBezTo>
                  <a:cubicBezTo>
                    <a:pt x="71969" y="2874692"/>
                    <a:pt x="80356" y="2878607"/>
                    <a:pt x="88743" y="2880565"/>
                  </a:cubicBezTo>
                  <a:lnTo>
                    <a:pt x="139063" y="2904054"/>
                  </a:lnTo>
                  <a:cubicBezTo>
                    <a:pt x="162127" y="2915798"/>
                    <a:pt x="180997" y="2913841"/>
                    <a:pt x="201964" y="2900139"/>
                  </a:cubicBezTo>
                  <a:cubicBezTo>
                    <a:pt x="204061" y="2898181"/>
                    <a:pt x="210351" y="2896224"/>
                    <a:pt x="212448" y="2896224"/>
                  </a:cubicBezTo>
                  <a:cubicBezTo>
                    <a:pt x="227124" y="2898181"/>
                    <a:pt x="241801" y="2898181"/>
                    <a:pt x="254381" y="2909926"/>
                  </a:cubicBezTo>
                  <a:cubicBezTo>
                    <a:pt x="269058" y="2921670"/>
                    <a:pt x="290025" y="2929500"/>
                    <a:pt x="306799" y="2939287"/>
                  </a:cubicBezTo>
                  <a:cubicBezTo>
                    <a:pt x="317282" y="2945159"/>
                    <a:pt x="329862" y="2952989"/>
                    <a:pt x="336152" y="2960819"/>
                  </a:cubicBezTo>
                  <a:cubicBezTo>
                    <a:pt x="340346" y="2964734"/>
                    <a:pt x="344539" y="2968649"/>
                    <a:pt x="348733" y="2970606"/>
                  </a:cubicBezTo>
                  <a:cubicBezTo>
                    <a:pt x="371796" y="2978436"/>
                    <a:pt x="384376" y="2998010"/>
                    <a:pt x="399053" y="3013669"/>
                  </a:cubicBezTo>
                  <a:cubicBezTo>
                    <a:pt x="411633" y="3027371"/>
                    <a:pt x="428407" y="3035201"/>
                    <a:pt x="447277" y="3037159"/>
                  </a:cubicBezTo>
                  <a:cubicBezTo>
                    <a:pt x="468244" y="3041073"/>
                    <a:pt x="489211" y="3043031"/>
                    <a:pt x="510178" y="3046946"/>
                  </a:cubicBezTo>
                  <a:cubicBezTo>
                    <a:pt x="518564" y="3048903"/>
                    <a:pt x="529048" y="3050861"/>
                    <a:pt x="537435" y="3054775"/>
                  </a:cubicBezTo>
                  <a:cubicBezTo>
                    <a:pt x="547918" y="3058690"/>
                    <a:pt x="558402" y="3058690"/>
                    <a:pt x="566788" y="3064562"/>
                  </a:cubicBezTo>
                  <a:cubicBezTo>
                    <a:pt x="579369" y="3074350"/>
                    <a:pt x="591949" y="3080222"/>
                    <a:pt x="608722" y="3076307"/>
                  </a:cubicBezTo>
                  <a:cubicBezTo>
                    <a:pt x="615012" y="3074350"/>
                    <a:pt x="623399" y="3078264"/>
                    <a:pt x="629689" y="3080222"/>
                  </a:cubicBezTo>
                  <a:cubicBezTo>
                    <a:pt x="631786" y="3080222"/>
                    <a:pt x="633882" y="3082179"/>
                    <a:pt x="635979" y="3082179"/>
                  </a:cubicBezTo>
                  <a:cubicBezTo>
                    <a:pt x="659043" y="3084137"/>
                    <a:pt x="680010" y="3080222"/>
                    <a:pt x="700977" y="3076307"/>
                  </a:cubicBezTo>
                  <a:cubicBezTo>
                    <a:pt x="709363" y="3074350"/>
                    <a:pt x="717750" y="3072392"/>
                    <a:pt x="726137" y="3068477"/>
                  </a:cubicBezTo>
                  <a:cubicBezTo>
                    <a:pt x="749201" y="3058690"/>
                    <a:pt x="772264" y="3048903"/>
                    <a:pt x="793231" y="3037159"/>
                  </a:cubicBezTo>
                  <a:cubicBezTo>
                    <a:pt x="807908" y="3029329"/>
                    <a:pt x="822585" y="3021499"/>
                    <a:pt x="839358" y="3029329"/>
                  </a:cubicBezTo>
                  <a:lnTo>
                    <a:pt x="847745" y="3029329"/>
                  </a:lnTo>
                  <a:cubicBezTo>
                    <a:pt x="862422" y="3029329"/>
                    <a:pt x="877099" y="3027371"/>
                    <a:pt x="889679" y="3025414"/>
                  </a:cubicBezTo>
                  <a:cubicBezTo>
                    <a:pt x="891775" y="3025414"/>
                    <a:pt x="895969" y="3025414"/>
                    <a:pt x="895969" y="3023456"/>
                  </a:cubicBezTo>
                  <a:cubicBezTo>
                    <a:pt x="902259" y="3015627"/>
                    <a:pt x="912742" y="3015627"/>
                    <a:pt x="923226" y="3013669"/>
                  </a:cubicBezTo>
                  <a:cubicBezTo>
                    <a:pt x="939999" y="3011712"/>
                    <a:pt x="956773" y="3011712"/>
                    <a:pt x="969353" y="3001925"/>
                  </a:cubicBezTo>
                  <a:cubicBezTo>
                    <a:pt x="981933" y="2994095"/>
                    <a:pt x="994513" y="2992138"/>
                    <a:pt x="1009190" y="2990180"/>
                  </a:cubicBezTo>
                  <a:cubicBezTo>
                    <a:pt x="1011287" y="2990180"/>
                    <a:pt x="1015480" y="2988223"/>
                    <a:pt x="1017577" y="2988223"/>
                  </a:cubicBezTo>
                  <a:cubicBezTo>
                    <a:pt x="1028060" y="2986265"/>
                    <a:pt x="1038544" y="2980393"/>
                    <a:pt x="1046931" y="2982351"/>
                  </a:cubicBezTo>
                  <a:cubicBezTo>
                    <a:pt x="1065801" y="2986265"/>
                    <a:pt x="1074188" y="2980393"/>
                    <a:pt x="1086768" y="2964734"/>
                  </a:cubicBezTo>
                  <a:cubicBezTo>
                    <a:pt x="1088864" y="2960819"/>
                    <a:pt x="1095154" y="2958861"/>
                    <a:pt x="1099348" y="2956904"/>
                  </a:cubicBezTo>
                  <a:cubicBezTo>
                    <a:pt x="1109831" y="2954946"/>
                    <a:pt x="1120315" y="2956904"/>
                    <a:pt x="1130798" y="2954946"/>
                  </a:cubicBezTo>
                  <a:cubicBezTo>
                    <a:pt x="1137088" y="2954946"/>
                    <a:pt x="1143378" y="2949074"/>
                    <a:pt x="1147572" y="2949074"/>
                  </a:cubicBezTo>
                  <a:cubicBezTo>
                    <a:pt x="1164345" y="2951032"/>
                    <a:pt x="1183216" y="2945159"/>
                    <a:pt x="1197892" y="2954946"/>
                  </a:cubicBezTo>
                  <a:cubicBezTo>
                    <a:pt x="1199989" y="2956904"/>
                    <a:pt x="1204182" y="2956904"/>
                    <a:pt x="1208376" y="2956904"/>
                  </a:cubicBezTo>
                  <a:cubicBezTo>
                    <a:pt x="1235633" y="2958861"/>
                    <a:pt x="1258696" y="2966691"/>
                    <a:pt x="1277567" y="2982351"/>
                  </a:cubicBezTo>
                  <a:cubicBezTo>
                    <a:pt x="1283857" y="2988223"/>
                    <a:pt x="1292243" y="2992138"/>
                    <a:pt x="1298533" y="2996053"/>
                  </a:cubicBezTo>
                  <a:cubicBezTo>
                    <a:pt x="1304824" y="2999967"/>
                    <a:pt x="1313210" y="2999967"/>
                    <a:pt x="1319500" y="3001925"/>
                  </a:cubicBezTo>
                  <a:cubicBezTo>
                    <a:pt x="1325790" y="3003882"/>
                    <a:pt x="1329984" y="3005840"/>
                    <a:pt x="1336274" y="3005840"/>
                  </a:cubicBezTo>
                  <a:cubicBezTo>
                    <a:pt x="1346757" y="3005840"/>
                    <a:pt x="1355144" y="3009754"/>
                    <a:pt x="1361434" y="3017584"/>
                  </a:cubicBezTo>
                  <a:cubicBezTo>
                    <a:pt x="1363531" y="3019541"/>
                    <a:pt x="1365628" y="3021499"/>
                    <a:pt x="1367724" y="3025414"/>
                  </a:cubicBezTo>
                  <a:cubicBezTo>
                    <a:pt x="1365628" y="3031286"/>
                    <a:pt x="1378208" y="3046946"/>
                    <a:pt x="1386594" y="3046946"/>
                  </a:cubicBezTo>
                  <a:cubicBezTo>
                    <a:pt x="1401271" y="3046946"/>
                    <a:pt x="1415948" y="3050861"/>
                    <a:pt x="1428528" y="3060648"/>
                  </a:cubicBezTo>
                  <a:cubicBezTo>
                    <a:pt x="1430625" y="3062605"/>
                    <a:pt x="1434818" y="3062605"/>
                    <a:pt x="1439012" y="3060648"/>
                  </a:cubicBezTo>
                  <a:cubicBezTo>
                    <a:pt x="1445302" y="3058690"/>
                    <a:pt x="1449495" y="3058690"/>
                    <a:pt x="1453689" y="3064562"/>
                  </a:cubicBezTo>
                  <a:cubicBezTo>
                    <a:pt x="1455785" y="3066520"/>
                    <a:pt x="1464172" y="3066520"/>
                    <a:pt x="1468365" y="3066520"/>
                  </a:cubicBezTo>
                  <a:cubicBezTo>
                    <a:pt x="1478849" y="3066520"/>
                    <a:pt x="1491429" y="3064562"/>
                    <a:pt x="1501912" y="3066520"/>
                  </a:cubicBezTo>
                  <a:cubicBezTo>
                    <a:pt x="1520783" y="3068477"/>
                    <a:pt x="1537556" y="3070435"/>
                    <a:pt x="1556427" y="3074350"/>
                  </a:cubicBezTo>
                  <a:cubicBezTo>
                    <a:pt x="1560620" y="3074350"/>
                    <a:pt x="1564813" y="3076307"/>
                    <a:pt x="1566910" y="3078264"/>
                  </a:cubicBezTo>
                  <a:cubicBezTo>
                    <a:pt x="1571103" y="3088051"/>
                    <a:pt x="1581587" y="3088051"/>
                    <a:pt x="1587877" y="3090009"/>
                  </a:cubicBezTo>
                  <a:cubicBezTo>
                    <a:pt x="1594167" y="3091966"/>
                    <a:pt x="1602554" y="3093924"/>
                    <a:pt x="1606747" y="3093924"/>
                  </a:cubicBezTo>
                  <a:cubicBezTo>
                    <a:pt x="1608844" y="3091966"/>
                    <a:pt x="1613037" y="3090009"/>
                    <a:pt x="1617230" y="3086094"/>
                  </a:cubicBezTo>
                  <a:cubicBezTo>
                    <a:pt x="1608844" y="3086094"/>
                    <a:pt x="1604650" y="3088051"/>
                    <a:pt x="1600457" y="3088051"/>
                  </a:cubicBezTo>
                  <a:cubicBezTo>
                    <a:pt x="1608844" y="3078264"/>
                    <a:pt x="1617230" y="3076307"/>
                    <a:pt x="1627714" y="3082179"/>
                  </a:cubicBezTo>
                  <a:cubicBezTo>
                    <a:pt x="1640294" y="3091966"/>
                    <a:pt x="1650778" y="3091966"/>
                    <a:pt x="1665454" y="3082179"/>
                  </a:cubicBezTo>
                  <a:lnTo>
                    <a:pt x="1678034" y="3076307"/>
                  </a:lnTo>
                  <a:lnTo>
                    <a:pt x="1678034" y="3066520"/>
                  </a:lnTo>
                  <a:cubicBezTo>
                    <a:pt x="1684325" y="3068477"/>
                    <a:pt x="1690615" y="3072392"/>
                    <a:pt x="1694808" y="3072392"/>
                  </a:cubicBezTo>
                  <a:cubicBezTo>
                    <a:pt x="1707388" y="3066520"/>
                    <a:pt x="1719968" y="3060648"/>
                    <a:pt x="1730452" y="3052818"/>
                  </a:cubicBezTo>
                  <a:cubicBezTo>
                    <a:pt x="1743032" y="3044988"/>
                    <a:pt x="1753515" y="3035201"/>
                    <a:pt x="1763999" y="3027371"/>
                  </a:cubicBezTo>
                  <a:cubicBezTo>
                    <a:pt x="1766096" y="3027371"/>
                    <a:pt x="1766096" y="3025414"/>
                    <a:pt x="1768192" y="3025414"/>
                  </a:cubicBezTo>
                  <a:cubicBezTo>
                    <a:pt x="1782869" y="3021499"/>
                    <a:pt x="1795449" y="3019541"/>
                    <a:pt x="1810126" y="3015627"/>
                  </a:cubicBezTo>
                  <a:cubicBezTo>
                    <a:pt x="1818513" y="3013669"/>
                    <a:pt x="1824803" y="3009754"/>
                    <a:pt x="1833190" y="3007797"/>
                  </a:cubicBezTo>
                  <a:cubicBezTo>
                    <a:pt x="1839480" y="3005840"/>
                    <a:pt x="1843673" y="3005840"/>
                    <a:pt x="1849963" y="3003882"/>
                  </a:cubicBezTo>
                  <a:lnTo>
                    <a:pt x="1870930" y="3003882"/>
                  </a:lnTo>
                  <a:cubicBezTo>
                    <a:pt x="1875124" y="3003882"/>
                    <a:pt x="1881414" y="3003882"/>
                    <a:pt x="1885607" y="3001925"/>
                  </a:cubicBezTo>
                  <a:cubicBezTo>
                    <a:pt x="1887704" y="2998010"/>
                    <a:pt x="1891897" y="2992138"/>
                    <a:pt x="1893994" y="2992138"/>
                  </a:cubicBezTo>
                  <a:cubicBezTo>
                    <a:pt x="1900284" y="2992138"/>
                    <a:pt x="1904477" y="2996053"/>
                    <a:pt x="1910767" y="2998010"/>
                  </a:cubicBezTo>
                  <a:cubicBezTo>
                    <a:pt x="1912864" y="2998010"/>
                    <a:pt x="1912864" y="2999967"/>
                    <a:pt x="1912864" y="3001925"/>
                  </a:cubicBezTo>
                  <a:cubicBezTo>
                    <a:pt x="1921251" y="3009754"/>
                    <a:pt x="1927541" y="3019541"/>
                    <a:pt x="1935928" y="3027371"/>
                  </a:cubicBezTo>
                  <a:cubicBezTo>
                    <a:pt x="1946411" y="3037159"/>
                    <a:pt x="1956894" y="3037159"/>
                    <a:pt x="1963184" y="3031286"/>
                  </a:cubicBezTo>
                  <a:cubicBezTo>
                    <a:pt x="1973668" y="3023456"/>
                    <a:pt x="1982055" y="3017584"/>
                    <a:pt x="1996732" y="3021499"/>
                  </a:cubicBezTo>
                  <a:cubicBezTo>
                    <a:pt x="1998828" y="3021499"/>
                    <a:pt x="2003022" y="3023456"/>
                    <a:pt x="2005118" y="3021499"/>
                  </a:cubicBezTo>
                  <a:cubicBezTo>
                    <a:pt x="2015602" y="3017584"/>
                    <a:pt x="2028182" y="3013669"/>
                    <a:pt x="2038665" y="3007797"/>
                  </a:cubicBezTo>
                  <a:cubicBezTo>
                    <a:pt x="2044955" y="3005840"/>
                    <a:pt x="2053342" y="3005840"/>
                    <a:pt x="2055439" y="3001925"/>
                  </a:cubicBezTo>
                  <a:cubicBezTo>
                    <a:pt x="2061729" y="2990180"/>
                    <a:pt x="2072213" y="2984308"/>
                    <a:pt x="2082696" y="2976478"/>
                  </a:cubicBezTo>
                  <a:cubicBezTo>
                    <a:pt x="2088986" y="2970606"/>
                    <a:pt x="2095276" y="2962776"/>
                    <a:pt x="2101566" y="2960819"/>
                  </a:cubicBezTo>
                  <a:cubicBezTo>
                    <a:pt x="2116243" y="2956904"/>
                    <a:pt x="2126726" y="2945159"/>
                    <a:pt x="2139306" y="2937330"/>
                  </a:cubicBezTo>
                  <a:cubicBezTo>
                    <a:pt x="2149790" y="2931458"/>
                    <a:pt x="2156080" y="2919713"/>
                    <a:pt x="2166564" y="2917755"/>
                  </a:cubicBezTo>
                  <a:cubicBezTo>
                    <a:pt x="2183337" y="2913841"/>
                    <a:pt x="2195917" y="2904054"/>
                    <a:pt x="2210594" y="2894266"/>
                  </a:cubicBezTo>
                  <a:cubicBezTo>
                    <a:pt x="2218981" y="2888394"/>
                    <a:pt x="2229464" y="2884479"/>
                    <a:pt x="2239948" y="2886437"/>
                  </a:cubicBezTo>
                  <a:cubicBezTo>
                    <a:pt x="2246238" y="2888394"/>
                    <a:pt x="2254624" y="2886437"/>
                    <a:pt x="2258818" y="2884479"/>
                  </a:cubicBezTo>
                  <a:cubicBezTo>
                    <a:pt x="2267205" y="2880565"/>
                    <a:pt x="2275591" y="2874692"/>
                    <a:pt x="2283978" y="2870778"/>
                  </a:cubicBezTo>
                  <a:cubicBezTo>
                    <a:pt x="2290268" y="2866862"/>
                    <a:pt x="2296558" y="2862948"/>
                    <a:pt x="2302848" y="2862948"/>
                  </a:cubicBezTo>
                  <a:cubicBezTo>
                    <a:pt x="2323815" y="2860990"/>
                    <a:pt x="2340589" y="2857075"/>
                    <a:pt x="2351072" y="2837501"/>
                  </a:cubicBezTo>
                  <a:cubicBezTo>
                    <a:pt x="2355266" y="2829671"/>
                    <a:pt x="2376233" y="2819884"/>
                    <a:pt x="2384619" y="2823799"/>
                  </a:cubicBezTo>
                  <a:cubicBezTo>
                    <a:pt x="2399296" y="2829671"/>
                    <a:pt x="2409780" y="2825757"/>
                    <a:pt x="2418166" y="2814012"/>
                  </a:cubicBezTo>
                  <a:cubicBezTo>
                    <a:pt x="2424456" y="2808140"/>
                    <a:pt x="2432843" y="2810097"/>
                    <a:pt x="2439133" y="2814012"/>
                  </a:cubicBezTo>
                  <a:cubicBezTo>
                    <a:pt x="2443327" y="2817927"/>
                    <a:pt x="2447520" y="2819884"/>
                    <a:pt x="2451713" y="2819884"/>
                  </a:cubicBezTo>
                  <a:cubicBezTo>
                    <a:pt x="2466390" y="2821842"/>
                    <a:pt x="2483164" y="2819884"/>
                    <a:pt x="2497841" y="2821842"/>
                  </a:cubicBezTo>
                  <a:cubicBezTo>
                    <a:pt x="2510421" y="2823799"/>
                    <a:pt x="2523001" y="2819884"/>
                    <a:pt x="2531388" y="2812055"/>
                  </a:cubicBezTo>
                  <a:cubicBezTo>
                    <a:pt x="2539774" y="2804225"/>
                    <a:pt x="2546065" y="2804225"/>
                    <a:pt x="2558645" y="2808140"/>
                  </a:cubicBezTo>
                  <a:cubicBezTo>
                    <a:pt x="2569128" y="2812055"/>
                    <a:pt x="2577515" y="2821842"/>
                    <a:pt x="2592192" y="2819884"/>
                  </a:cubicBezTo>
                  <a:cubicBezTo>
                    <a:pt x="2604772" y="2817927"/>
                    <a:pt x="2619449" y="2823799"/>
                    <a:pt x="2634126" y="2817927"/>
                  </a:cubicBezTo>
                  <a:lnTo>
                    <a:pt x="2642512" y="2817927"/>
                  </a:lnTo>
                  <a:cubicBezTo>
                    <a:pt x="2655092" y="2821842"/>
                    <a:pt x="2667673" y="2823799"/>
                    <a:pt x="2678156" y="2833586"/>
                  </a:cubicBezTo>
                  <a:cubicBezTo>
                    <a:pt x="2690736" y="2843373"/>
                    <a:pt x="2692833" y="2770949"/>
                    <a:pt x="2705413" y="2778778"/>
                  </a:cubicBezTo>
                  <a:cubicBezTo>
                    <a:pt x="2724283" y="2790523"/>
                    <a:pt x="2720090" y="2778778"/>
                    <a:pt x="2738960" y="2788565"/>
                  </a:cubicBezTo>
                  <a:cubicBezTo>
                    <a:pt x="2753637" y="2794438"/>
                    <a:pt x="2747347" y="2772906"/>
                    <a:pt x="2764120" y="2776821"/>
                  </a:cubicBezTo>
                  <a:cubicBezTo>
                    <a:pt x="2766217" y="2776821"/>
                    <a:pt x="2791377" y="2792480"/>
                    <a:pt x="2791377" y="2790523"/>
                  </a:cubicBezTo>
                  <a:cubicBezTo>
                    <a:pt x="2801861" y="2784651"/>
                    <a:pt x="2812344" y="2725928"/>
                    <a:pt x="2822828" y="2727885"/>
                  </a:cubicBezTo>
                  <a:cubicBezTo>
                    <a:pt x="2843795" y="2733758"/>
                    <a:pt x="2862665" y="2729843"/>
                    <a:pt x="2881535" y="2722013"/>
                  </a:cubicBezTo>
                  <a:cubicBezTo>
                    <a:pt x="2892019" y="2718098"/>
                    <a:pt x="2908792" y="2704396"/>
                    <a:pt x="2917179" y="2710268"/>
                  </a:cubicBezTo>
                  <a:cubicBezTo>
                    <a:pt x="2931856" y="2720056"/>
                    <a:pt x="2946533" y="2723971"/>
                    <a:pt x="2963306" y="2725928"/>
                  </a:cubicBezTo>
                  <a:cubicBezTo>
                    <a:pt x="2965403" y="2725928"/>
                    <a:pt x="2967500" y="2727885"/>
                    <a:pt x="2969596" y="2729843"/>
                  </a:cubicBezTo>
                  <a:cubicBezTo>
                    <a:pt x="2975886" y="2737672"/>
                    <a:pt x="3005240" y="2716141"/>
                    <a:pt x="3011530" y="2723971"/>
                  </a:cubicBezTo>
                  <a:cubicBezTo>
                    <a:pt x="3019917" y="2735715"/>
                    <a:pt x="3028303" y="2747460"/>
                    <a:pt x="3036690" y="2757247"/>
                  </a:cubicBezTo>
                  <a:cubicBezTo>
                    <a:pt x="3040884" y="2761162"/>
                    <a:pt x="3047174" y="2763119"/>
                    <a:pt x="3049270" y="2767034"/>
                  </a:cubicBezTo>
                  <a:cubicBezTo>
                    <a:pt x="3051367" y="2776821"/>
                    <a:pt x="3055560" y="2780736"/>
                    <a:pt x="3066044" y="2780736"/>
                  </a:cubicBezTo>
                  <a:cubicBezTo>
                    <a:pt x="3072334" y="2780736"/>
                    <a:pt x="3078624" y="2782693"/>
                    <a:pt x="3082818" y="2786608"/>
                  </a:cubicBezTo>
                  <a:cubicBezTo>
                    <a:pt x="3093301" y="2792480"/>
                    <a:pt x="3101688" y="2798352"/>
                    <a:pt x="3110074" y="2804225"/>
                  </a:cubicBezTo>
                  <a:cubicBezTo>
                    <a:pt x="3120558" y="2810097"/>
                    <a:pt x="3131041" y="2815969"/>
                    <a:pt x="3135235" y="2825757"/>
                  </a:cubicBezTo>
                  <a:cubicBezTo>
                    <a:pt x="3137331" y="2829671"/>
                    <a:pt x="3139428" y="2831629"/>
                    <a:pt x="3141525" y="2833586"/>
                  </a:cubicBezTo>
                  <a:cubicBezTo>
                    <a:pt x="3149912" y="2841416"/>
                    <a:pt x="3158298" y="2847288"/>
                    <a:pt x="3166685" y="2855118"/>
                  </a:cubicBezTo>
                  <a:cubicBezTo>
                    <a:pt x="3179265" y="2864905"/>
                    <a:pt x="3189749" y="2876649"/>
                    <a:pt x="3202329" y="2886437"/>
                  </a:cubicBezTo>
                  <a:cubicBezTo>
                    <a:pt x="3206522" y="2888394"/>
                    <a:pt x="3210716" y="2892309"/>
                    <a:pt x="3214909" y="2894266"/>
                  </a:cubicBezTo>
                  <a:cubicBezTo>
                    <a:pt x="3223296" y="2898181"/>
                    <a:pt x="3231682" y="2902096"/>
                    <a:pt x="3237973" y="2907968"/>
                  </a:cubicBezTo>
                  <a:cubicBezTo>
                    <a:pt x="3244263" y="2913841"/>
                    <a:pt x="3273616" y="2878607"/>
                    <a:pt x="3277809" y="2886437"/>
                  </a:cubicBezTo>
                  <a:cubicBezTo>
                    <a:pt x="3277809" y="2888394"/>
                    <a:pt x="3279906" y="2888394"/>
                    <a:pt x="3282003" y="2888394"/>
                  </a:cubicBezTo>
                  <a:cubicBezTo>
                    <a:pt x="3294583" y="2898181"/>
                    <a:pt x="3307164" y="2894266"/>
                    <a:pt x="3319743" y="2890352"/>
                  </a:cubicBezTo>
                  <a:cubicBezTo>
                    <a:pt x="3323937" y="2888394"/>
                    <a:pt x="3328130" y="2886437"/>
                    <a:pt x="3330227" y="2888394"/>
                  </a:cubicBezTo>
                  <a:cubicBezTo>
                    <a:pt x="3344904" y="2894266"/>
                    <a:pt x="3355387" y="2907968"/>
                    <a:pt x="3374257" y="2909926"/>
                  </a:cubicBezTo>
                  <a:cubicBezTo>
                    <a:pt x="3374257" y="2909926"/>
                    <a:pt x="3376354" y="2909926"/>
                    <a:pt x="3376354" y="2911883"/>
                  </a:cubicBezTo>
                  <a:cubicBezTo>
                    <a:pt x="3380547" y="2923628"/>
                    <a:pt x="3393128" y="2923628"/>
                    <a:pt x="3403611" y="2925585"/>
                  </a:cubicBezTo>
                  <a:cubicBezTo>
                    <a:pt x="3409901" y="2925585"/>
                    <a:pt x="3416191" y="2927543"/>
                    <a:pt x="3420385" y="2929500"/>
                  </a:cubicBezTo>
                  <a:cubicBezTo>
                    <a:pt x="3432965" y="2935372"/>
                    <a:pt x="3445545" y="2943202"/>
                    <a:pt x="3460222" y="2947117"/>
                  </a:cubicBezTo>
                  <a:cubicBezTo>
                    <a:pt x="3479092" y="2952989"/>
                    <a:pt x="3497962" y="2956904"/>
                    <a:pt x="3512639" y="2966691"/>
                  </a:cubicBezTo>
                  <a:cubicBezTo>
                    <a:pt x="3514736" y="2966691"/>
                    <a:pt x="3516832" y="2966691"/>
                    <a:pt x="3516832" y="2968649"/>
                  </a:cubicBezTo>
                  <a:cubicBezTo>
                    <a:pt x="3523123" y="2972564"/>
                    <a:pt x="3533606" y="2974521"/>
                    <a:pt x="3537799" y="2980393"/>
                  </a:cubicBezTo>
                  <a:cubicBezTo>
                    <a:pt x="3544089" y="2992138"/>
                    <a:pt x="3560863" y="2990180"/>
                    <a:pt x="3569250" y="2999967"/>
                  </a:cubicBezTo>
                  <a:lnTo>
                    <a:pt x="3571346" y="2999967"/>
                  </a:lnTo>
                  <a:cubicBezTo>
                    <a:pt x="3579733" y="2999967"/>
                    <a:pt x="3588120" y="3001925"/>
                    <a:pt x="3598603" y="3001925"/>
                  </a:cubicBezTo>
                  <a:cubicBezTo>
                    <a:pt x="3602797" y="2999967"/>
                    <a:pt x="3609087" y="2996053"/>
                    <a:pt x="3613280" y="2996053"/>
                  </a:cubicBezTo>
                  <a:cubicBezTo>
                    <a:pt x="3632151" y="3001925"/>
                    <a:pt x="3651020" y="3001925"/>
                    <a:pt x="3663601" y="2986265"/>
                  </a:cubicBezTo>
                  <a:cubicBezTo>
                    <a:pt x="3665697" y="2984308"/>
                    <a:pt x="3669891" y="2984308"/>
                    <a:pt x="3674084" y="2984308"/>
                  </a:cubicBezTo>
                  <a:lnTo>
                    <a:pt x="3690858" y="2984308"/>
                  </a:lnTo>
                  <a:cubicBezTo>
                    <a:pt x="3709728" y="2980393"/>
                    <a:pt x="3726501" y="2976478"/>
                    <a:pt x="3745372" y="2974521"/>
                  </a:cubicBezTo>
                  <a:cubicBezTo>
                    <a:pt x="3753759" y="2972564"/>
                    <a:pt x="3764242" y="2976478"/>
                    <a:pt x="3772629" y="2978436"/>
                  </a:cubicBezTo>
                  <a:cubicBezTo>
                    <a:pt x="3781015" y="2980393"/>
                    <a:pt x="3789402" y="2980393"/>
                    <a:pt x="3797789" y="2980393"/>
                  </a:cubicBezTo>
                  <a:cubicBezTo>
                    <a:pt x="3808272" y="2980393"/>
                    <a:pt x="3816660" y="2976478"/>
                    <a:pt x="3827143" y="2976478"/>
                  </a:cubicBezTo>
                  <a:cubicBezTo>
                    <a:pt x="3835529" y="2974521"/>
                    <a:pt x="3846013" y="2974521"/>
                    <a:pt x="3854399" y="2972564"/>
                  </a:cubicBezTo>
                  <a:cubicBezTo>
                    <a:pt x="3873270" y="2968649"/>
                    <a:pt x="3890043" y="2964734"/>
                    <a:pt x="3908914" y="2962776"/>
                  </a:cubicBezTo>
                  <a:cubicBezTo>
                    <a:pt x="3921494" y="2896224"/>
                    <a:pt x="3919397" y="2817927"/>
                    <a:pt x="3919397" y="2737672"/>
                  </a:cubicBezTo>
                  <a:close/>
                </a:path>
              </a:pathLst>
            </a:custGeom>
            <a:solidFill>
              <a:srgbClr val="AC5132"/>
            </a:solidFill>
            <a:ln w="12700">
              <a:solidFill>
                <a:srgbClr val="000000"/>
              </a:solidFill>
            </a:ln>
          </p:spPr>
        </p:sp>
      </p:grpSp>
      <p:sp>
        <p:nvSpPr>
          <p:cNvPr id="6" name="Freeform 6"/>
          <p:cNvSpPr/>
          <p:nvPr/>
        </p:nvSpPr>
        <p:spPr>
          <a:xfrm>
            <a:off x="13111820" y="4230223"/>
            <a:ext cx="3882875" cy="4114800"/>
          </a:xfrm>
          <a:custGeom>
            <a:avLst/>
            <a:gdLst/>
            <a:ahLst/>
            <a:cxnLst/>
            <a:rect l="l" t="t" r="r" b="b"/>
            <a:pathLst>
              <a:path w="3882875" h="4114800">
                <a:moveTo>
                  <a:pt x="0" y="0"/>
                </a:moveTo>
                <a:lnTo>
                  <a:pt x="3882875" y="0"/>
                </a:lnTo>
                <a:lnTo>
                  <a:pt x="388287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7"/>
          <p:cNvSpPr txBox="1"/>
          <p:nvPr/>
        </p:nvSpPr>
        <p:spPr>
          <a:xfrm>
            <a:off x="-149088" y="2434402"/>
            <a:ext cx="11720796" cy="4624704"/>
          </a:xfrm>
          <a:prstGeom prst="rect">
            <a:avLst/>
          </a:prstGeom>
        </p:spPr>
        <p:txBody>
          <a:bodyPr lIns="0" tIns="0" rIns="0" bIns="0" rtlCol="0" anchor="t">
            <a:spAutoFit/>
          </a:bodyPr>
          <a:lstStyle/>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Cost-effective – Low cost compared to ads or traditional marketing.</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Direct communication – Reach customers straight in their inbox.</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Highly targeted – Send personalized messages to specific customer groups.</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Increases sales &amp; conversions – Promote offers, launches, and upsells effectively.</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Builds customer relationships – Stay connected through updates and valuable content.</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Boosts website traffic – Drive users to blogs, product pages, and landing pages.</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Easy to automate – Save time with welcome series, follow-ups, and reminders.</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Measurable results – Track opens, clicks, and conversions to improve strategy.</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Strengthens brand loyalty – Regular communication builds trust and recall.</a:t>
            </a:r>
          </a:p>
          <a:p>
            <a:pPr marL="473234" lvl="1" indent="-236617" algn="ctr">
              <a:lnSpc>
                <a:spcPts val="3068"/>
              </a:lnSpc>
              <a:buFont typeface="Arial"/>
              <a:buChar char="•"/>
            </a:pPr>
            <a:r>
              <a:rPr lang="en-US" sz="2191">
                <a:solidFill>
                  <a:srgbClr val="000000"/>
                </a:solidFill>
                <a:latin typeface="Canva Sans"/>
                <a:ea typeface="Canva Sans"/>
                <a:cs typeface="Canva Sans"/>
                <a:sym typeface="Canva Sans"/>
              </a:rPr>
              <a:t>Works for all business sizes – Small or big, any business can benefit.</a:t>
            </a:r>
          </a:p>
          <a:p>
            <a:pPr algn="ctr">
              <a:lnSpc>
                <a:spcPts val="3068"/>
              </a:lnSpc>
            </a:pPr>
            <a:endParaRPr lang="en-US" sz="2191">
              <a:solidFill>
                <a:srgbClr val="000000"/>
              </a:solidFill>
              <a:latin typeface="Canva Sans"/>
              <a:ea typeface="Canva Sans"/>
              <a:cs typeface="Canva Sans"/>
              <a:sym typeface="Canva Sans"/>
            </a:endParaRPr>
          </a:p>
        </p:txBody>
      </p:sp>
      <p:sp>
        <p:nvSpPr>
          <p:cNvPr id="8" name="Freeform 8"/>
          <p:cNvSpPr/>
          <p:nvPr/>
        </p:nvSpPr>
        <p:spPr>
          <a:xfrm>
            <a:off x="169802" y="194669"/>
            <a:ext cx="1037595" cy="1037595"/>
          </a:xfrm>
          <a:custGeom>
            <a:avLst/>
            <a:gdLst/>
            <a:ahLst/>
            <a:cxnLst/>
            <a:rect l="l" t="t" r="r" b="b"/>
            <a:pathLst>
              <a:path w="1037595" h="1037595">
                <a:moveTo>
                  <a:pt x="0" y="0"/>
                </a:moveTo>
                <a:lnTo>
                  <a:pt x="1037594" y="0"/>
                </a:lnTo>
                <a:lnTo>
                  <a:pt x="1037594" y="1037595"/>
                </a:lnTo>
                <a:lnTo>
                  <a:pt x="0" y="1037595"/>
                </a:lnTo>
                <a:lnTo>
                  <a:pt x="0" y="0"/>
                </a:lnTo>
                <a:close/>
              </a:path>
            </a:pathLst>
          </a:custGeom>
          <a:blipFill>
            <a:blip r:embed="rId4"/>
            <a:stretch>
              <a:fillRect/>
            </a:stretch>
          </a:blipFill>
        </p:spPr>
      </p:sp>
      <p:sp>
        <p:nvSpPr>
          <p:cNvPr id="9" name="TextBox 9"/>
          <p:cNvSpPr txBox="1"/>
          <p:nvPr/>
        </p:nvSpPr>
        <p:spPr>
          <a:xfrm>
            <a:off x="12978742" y="2377252"/>
            <a:ext cx="4545925" cy="2327624"/>
          </a:xfrm>
          <a:prstGeom prst="rect">
            <a:avLst/>
          </a:prstGeom>
        </p:spPr>
        <p:txBody>
          <a:bodyPr lIns="0" tIns="0" rIns="0" bIns="0" rtlCol="0" anchor="t">
            <a:spAutoFit/>
          </a:bodyPr>
          <a:lstStyle/>
          <a:p>
            <a:pPr algn="ctr">
              <a:lnSpc>
                <a:spcPts val="4320"/>
              </a:lnSpc>
            </a:pPr>
            <a:r>
              <a:rPr lang="en-US" sz="3086" b="1">
                <a:solidFill>
                  <a:srgbClr val="FAF9F4"/>
                </a:solidFill>
                <a:latin typeface="Poppins Bold"/>
                <a:ea typeface="Poppins Bold"/>
                <a:cs typeface="Poppins Bold"/>
                <a:sym typeface="Poppins Bold"/>
              </a:rPr>
              <a:t>Benefits of Email Marketing for Businesses</a:t>
            </a:r>
          </a:p>
          <a:p>
            <a:pPr algn="ctr">
              <a:lnSpc>
                <a:spcPts val="2640"/>
              </a:lnSpc>
            </a:pPr>
            <a:endParaRPr lang="en-US" sz="3086" b="1">
              <a:solidFill>
                <a:srgbClr val="FAF9F4"/>
              </a:solidFill>
              <a:latin typeface="Poppins Bold"/>
              <a:ea typeface="Poppins Bold"/>
              <a:cs typeface="Poppins Bold"/>
              <a:sym typeface="Poppins Bold"/>
            </a:endParaRPr>
          </a:p>
          <a:p>
            <a:pPr algn="ctr">
              <a:lnSpc>
                <a:spcPts val="2640"/>
              </a:lnSpc>
              <a:spcBef>
                <a:spcPct val="0"/>
              </a:spcBef>
            </a:pPr>
            <a:endParaRPr lang="en-US" sz="3086" b="1">
              <a:solidFill>
                <a:srgbClr val="FAF9F4"/>
              </a:solidFill>
              <a:latin typeface="Poppins Bold"/>
              <a:ea typeface="Poppins Bold"/>
              <a:cs typeface="Poppins Bold"/>
              <a:sym typeface="Poppins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C5132"/>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1404165" y="7121860"/>
            <a:ext cx="8704209" cy="6883252"/>
            <a:chOff x="0" y="0"/>
            <a:chExt cx="3920812" cy="3100561"/>
          </a:xfrm>
        </p:grpSpPr>
        <p:sp>
          <p:nvSpPr>
            <p:cNvPr id="3" name="Freeform 3"/>
            <p:cNvSpPr/>
            <p:nvPr/>
          </p:nvSpPr>
          <p:spPr>
            <a:xfrm>
              <a:off x="-682" y="-1192"/>
              <a:ext cx="3919528" cy="3093924"/>
            </a:xfrm>
            <a:custGeom>
              <a:avLst/>
              <a:gdLst/>
              <a:ahLst/>
              <a:cxnLst/>
              <a:rect l="l" t="t" r="r" b="b"/>
              <a:pathLst>
                <a:path w="3919528" h="3093924">
                  <a:moveTo>
                    <a:pt x="3919397" y="2737672"/>
                  </a:moveTo>
                  <a:cubicBezTo>
                    <a:pt x="3917300" y="1964490"/>
                    <a:pt x="3892140" y="919224"/>
                    <a:pt x="3892140" y="147999"/>
                  </a:cubicBezTo>
                  <a:cubicBezTo>
                    <a:pt x="3892140" y="136254"/>
                    <a:pt x="3894237" y="124510"/>
                    <a:pt x="3894237" y="114723"/>
                  </a:cubicBezTo>
                  <a:cubicBezTo>
                    <a:pt x="3892140" y="112765"/>
                    <a:pt x="3890043" y="112765"/>
                    <a:pt x="3887947" y="110808"/>
                  </a:cubicBezTo>
                  <a:cubicBezTo>
                    <a:pt x="3887947" y="110808"/>
                    <a:pt x="3885850" y="112765"/>
                    <a:pt x="3885850" y="114723"/>
                  </a:cubicBezTo>
                  <a:cubicBezTo>
                    <a:pt x="3881657" y="124510"/>
                    <a:pt x="3873270" y="124510"/>
                    <a:pt x="3864883" y="124510"/>
                  </a:cubicBezTo>
                  <a:cubicBezTo>
                    <a:pt x="3854399" y="122552"/>
                    <a:pt x="3843916" y="112765"/>
                    <a:pt x="3831336" y="116680"/>
                  </a:cubicBezTo>
                  <a:cubicBezTo>
                    <a:pt x="3827143" y="118638"/>
                    <a:pt x="3818756" y="114723"/>
                    <a:pt x="3816660" y="110808"/>
                  </a:cubicBezTo>
                  <a:cubicBezTo>
                    <a:pt x="3810369" y="102978"/>
                    <a:pt x="3801982" y="102978"/>
                    <a:pt x="3793595" y="106893"/>
                  </a:cubicBezTo>
                  <a:cubicBezTo>
                    <a:pt x="3789402" y="108850"/>
                    <a:pt x="3785209" y="106893"/>
                    <a:pt x="3781015" y="106893"/>
                  </a:cubicBezTo>
                  <a:cubicBezTo>
                    <a:pt x="3774726" y="106893"/>
                    <a:pt x="3766339" y="104936"/>
                    <a:pt x="3760048" y="102978"/>
                  </a:cubicBezTo>
                  <a:cubicBezTo>
                    <a:pt x="3757952" y="102978"/>
                    <a:pt x="3753759" y="101021"/>
                    <a:pt x="3751662" y="101021"/>
                  </a:cubicBezTo>
                  <a:cubicBezTo>
                    <a:pt x="3745372" y="99063"/>
                    <a:pt x="3739082" y="93191"/>
                    <a:pt x="3732792" y="101021"/>
                  </a:cubicBezTo>
                  <a:cubicBezTo>
                    <a:pt x="3732792" y="101021"/>
                    <a:pt x="3728598" y="101021"/>
                    <a:pt x="3726501" y="99063"/>
                  </a:cubicBezTo>
                  <a:cubicBezTo>
                    <a:pt x="3724405" y="95148"/>
                    <a:pt x="3722308" y="89276"/>
                    <a:pt x="3720212" y="85361"/>
                  </a:cubicBezTo>
                  <a:cubicBezTo>
                    <a:pt x="3716018" y="79489"/>
                    <a:pt x="3716018" y="69702"/>
                    <a:pt x="3709728" y="65787"/>
                  </a:cubicBezTo>
                  <a:cubicBezTo>
                    <a:pt x="3705535" y="63830"/>
                    <a:pt x="3703438" y="61872"/>
                    <a:pt x="3701341" y="57957"/>
                  </a:cubicBezTo>
                  <a:cubicBezTo>
                    <a:pt x="3701341" y="56000"/>
                    <a:pt x="3697148" y="54042"/>
                    <a:pt x="3697148" y="52085"/>
                  </a:cubicBezTo>
                  <a:lnTo>
                    <a:pt x="3690858" y="46213"/>
                  </a:lnTo>
                  <a:cubicBezTo>
                    <a:pt x="3688761" y="42298"/>
                    <a:pt x="3686664" y="36426"/>
                    <a:pt x="3682471" y="34468"/>
                  </a:cubicBezTo>
                  <a:cubicBezTo>
                    <a:pt x="3674084" y="28596"/>
                    <a:pt x="3671987" y="20766"/>
                    <a:pt x="3676181" y="10979"/>
                  </a:cubicBezTo>
                  <a:cubicBezTo>
                    <a:pt x="3669891" y="9022"/>
                    <a:pt x="3665697" y="5107"/>
                    <a:pt x="3659408" y="5107"/>
                  </a:cubicBezTo>
                  <a:cubicBezTo>
                    <a:pt x="3634247" y="7064"/>
                    <a:pt x="3606990" y="10979"/>
                    <a:pt x="3581830" y="12937"/>
                  </a:cubicBezTo>
                  <a:cubicBezTo>
                    <a:pt x="3577637" y="12937"/>
                    <a:pt x="3571346" y="14894"/>
                    <a:pt x="3569250" y="16851"/>
                  </a:cubicBezTo>
                  <a:cubicBezTo>
                    <a:pt x="3552476" y="26639"/>
                    <a:pt x="3535703" y="18809"/>
                    <a:pt x="3518929" y="16851"/>
                  </a:cubicBezTo>
                  <a:cubicBezTo>
                    <a:pt x="3506349" y="16851"/>
                    <a:pt x="3493769" y="10979"/>
                    <a:pt x="3481189" y="9022"/>
                  </a:cubicBezTo>
                  <a:cubicBezTo>
                    <a:pt x="3466512" y="7064"/>
                    <a:pt x="3453932" y="9022"/>
                    <a:pt x="3439255" y="7064"/>
                  </a:cubicBezTo>
                  <a:cubicBezTo>
                    <a:pt x="3437158" y="7064"/>
                    <a:pt x="3435062" y="5107"/>
                    <a:pt x="3432965" y="3149"/>
                  </a:cubicBezTo>
                  <a:cubicBezTo>
                    <a:pt x="3428772" y="-1348"/>
                    <a:pt x="3420385" y="-78"/>
                    <a:pt x="3416191" y="1192"/>
                  </a:cubicBezTo>
                  <a:cubicBezTo>
                    <a:pt x="3409901" y="5107"/>
                    <a:pt x="3407805" y="10979"/>
                    <a:pt x="3403611" y="16851"/>
                  </a:cubicBezTo>
                  <a:cubicBezTo>
                    <a:pt x="3393128" y="18809"/>
                    <a:pt x="3378451" y="20766"/>
                    <a:pt x="3367967" y="26639"/>
                  </a:cubicBezTo>
                  <a:cubicBezTo>
                    <a:pt x="3359581" y="30553"/>
                    <a:pt x="3355387" y="32511"/>
                    <a:pt x="3349097" y="28596"/>
                  </a:cubicBezTo>
                  <a:lnTo>
                    <a:pt x="3347000" y="30553"/>
                  </a:lnTo>
                  <a:cubicBezTo>
                    <a:pt x="3351194" y="34468"/>
                    <a:pt x="3353291" y="40341"/>
                    <a:pt x="3357484" y="44255"/>
                  </a:cubicBezTo>
                  <a:cubicBezTo>
                    <a:pt x="3351194" y="46213"/>
                    <a:pt x="3342807" y="50128"/>
                    <a:pt x="3338614" y="48170"/>
                  </a:cubicBezTo>
                  <a:cubicBezTo>
                    <a:pt x="3328130" y="46213"/>
                    <a:pt x="3323937" y="50128"/>
                    <a:pt x="3315550" y="54042"/>
                  </a:cubicBezTo>
                  <a:cubicBezTo>
                    <a:pt x="3307164" y="59915"/>
                    <a:pt x="3296680" y="63830"/>
                    <a:pt x="3288293" y="67744"/>
                  </a:cubicBezTo>
                  <a:cubicBezTo>
                    <a:pt x="3286197" y="67744"/>
                    <a:pt x="3284100" y="67744"/>
                    <a:pt x="3282003" y="65787"/>
                  </a:cubicBezTo>
                  <a:cubicBezTo>
                    <a:pt x="3279906" y="65787"/>
                    <a:pt x="3277809" y="63830"/>
                    <a:pt x="3277809" y="63830"/>
                  </a:cubicBezTo>
                  <a:cubicBezTo>
                    <a:pt x="3267326" y="67744"/>
                    <a:pt x="3256843" y="71659"/>
                    <a:pt x="3246359" y="67744"/>
                  </a:cubicBezTo>
                  <a:cubicBezTo>
                    <a:pt x="3244263" y="67744"/>
                    <a:pt x="3244263" y="69702"/>
                    <a:pt x="3242166" y="69702"/>
                  </a:cubicBezTo>
                  <a:cubicBezTo>
                    <a:pt x="3229586" y="73617"/>
                    <a:pt x="3221199" y="87319"/>
                    <a:pt x="3204425" y="87319"/>
                  </a:cubicBezTo>
                  <a:cubicBezTo>
                    <a:pt x="3191845" y="87319"/>
                    <a:pt x="3179265" y="97106"/>
                    <a:pt x="3166685" y="97106"/>
                  </a:cubicBezTo>
                  <a:cubicBezTo>
                    <a:pt x="3152008" y="99063"/>
                    <a:pt x="3139428" y="102978"/>
                    <a:pt x="3126848" y="108850"/>
                  </a:cubicBezTo>
                  <a:cubicBezTo>
                    <a:pt x="3122655" y="110808"/>
                    <a:pt x="3118461" y="110808"/>
                    <a:pt x="3116364" y="110808"/>
                  </a:cubicBezTo>
                  <a:cubicBezTo>
                    <a:pt x="3105881" y="106893"/>
                    <a:pt x="3099591" y="112765"/>
                    <a:pt x="3095398" y="118638"/>
                  </a:cubicBezTo>
                  <a:cubicBezTo>
                    <a:pt x="3084914" y="132339"/>
                    <a:pt x="3068141" y="136254"/>
                    <a:pt x="3053464" y="140169"/>
                  </a:cubicBezTo>
                  <a:cubicBezTo>
                    <a:pt x="3034594" y="144084"/>
                    <a:pt x="3015723" y="146041"/>
                    <a:pt x="2996853" y="147999"/>
                  </a:cubicBezTo>
                  <a:cubicBezTo>
                    <a:pt x="2994756" y="147999"/>
                    <a:pt x="2992660" y="153871"/>
                    <a:pt x="2988466" y="155829"/>
                  </a:cubicBezTo>
                  <a:cubicBezTo>
                    <a:pt x="2986370" y="155829"/>
                    <a:pt x="2984273" y="153871"/>
                    <a:pt x="2984273" y="153871"/>
                  </a:cubicBezTo>
                  <a:cubicBezTo>
                    <a:pt x="2973789" y="165616"/>
                    <a:pt x="2967500" y="183233"/>
                    <a:pt x="2946533" y="181275"/>
                  </a:cubicBezTo>
                  <a:lnTo>
                    <a:pt x="2944436" y="181275"/>
                  </a:lnTo>
                  <a:cubicBezTo>
                    <a:pt x="2927662" y="191062"/>
                    <a:pt x="2910889" y="187147"/>
                    <a:pt x="2896212" y="183233"/>
                  </a:cubicBezTo>
                  <a:cubicBezTo>
                    <a:pt x="2892019" y="183233"/>
                    <a:pt x="2885728" y="179318"/>
                    <a:pt x="2883632" y="175403"/>
                  </a:cubicBezTo>
                  <a:cubicBezTo>
                    <a:pt x="2877342" y="163658"/>
                    <a:pt x="2860568" y="159743"/>
                    <a:pt x="2847988" y="163658"/>
                  </a:cubicBezTo>
                  <a:cubicBezTo>
                    <a:pt x="2837504" y="167573"/>
                    <a:pt x="2827021" y="169531"/>
                    <a:pt x="2816538" y="173445"/>
                  </a:cubicBezTo>
                  <a:cubicBezTo>
                    <a:pt x="2799764" y="177360"/>
                    <a:pt x="2785087" y="179318"/>
                    <a:pt x="2768314" y="171488"/>
                  </a:cubicBezTo>
                  <a:cubicBezTo>
                    <a:pt x="2751540" y="163658"/>
                    <a:pt x="2738960" y="169531"/>
                    <a:pt x="2730574" y="187147"/>
                  </a:cubicBezTo>
                  <a:cubicBezTo>
                    <a:pt x="2724283" y="198892"/>
                    <a:pt x="2707510" y="200849"/>
                    <a:pt x="2697026" y="191062"/>
                  </a:cubicBezTo>
                  <a:cubicBezTo>
                    <a:pt x="2690736" y="185190"/>
                    <a:pt x="2686543" y="187147"/>
                    <a:pt x="2680253" y="191062"/>
                  </a:cubicBezTo>
                  <a:lnTo>
                    <a:pt x="2667673" y="202807"/>
                  </a:lnTo>
                  <a:cubicBezTo>
                    <a:pt x="2665576" y="204764"/>
                    <a:pt x="2661383" y="204764"/>
                    <a:pt x="2659286" y="204764"/>
                  </a:cubicBezTo>
                  <a:lnTo>
                    <a:pt x="2646706" y="204764"/>
                  </a:lnTo>
                  <a:cubicBezTo>
                    <a:pt x="2638319" y="204764"/>
                    <a:pt x="2629932" y="202807"/>
                    <a:pt x="2621545" y="200849"/>
                  </a:cubicBezTo>
                  <a:cubicBezTo>
                    <a:pt x="2611062" y="198892"/>
                    <a:pt x="2602675" y="193020"/>
                    <a:pt x="2592192" y="191062"/>
                  </a:cubicBezTo>
                  <a:cubicBezTo>
                    <a:pt x="2575418" y="189105"/>
                    <a:pt x="2571225" y="175403"/>
                    <a:pt x="2564935" y="165616"/>
                  </a:cubicBezTo>
                  <a:cubicBezTo>
                    <a:pt x="2560741" y="159743"/>
                    <a:pt x="2552355" y="151914"/>
                    <a:pt x="2543968" y="153871"/>
                  </a:cubicBezTo>
                  <a:cubicBezTo>
                    <a:pt x="2535581" y="157786"/>
                    <a:pt x="2527194" y="153871"/>
                    <a:pt x="2520904" y="151914"/>
                  </a:cubicBezTo>
                  <a:cubicBezTo>
                    <a:pt x="2518808" y="151914"/>
                    <a:pt x="2514614" y="149956"/>
                    <a:pt x="2512518" y="149956"/>
                  </a:cubicBezTo>
                  <a:cubicBezTo>
                    <a:pt x="2497841" y="146041"/>
                    <a:pt x="2487357" y="153871"/>
                    <a:pt x="2476874" y="163658"/>
                  </a:cubicBezTo>
                  <a:lnTo>
                    <a:pt x="2468487" y="171488"/>
                  </a:lnTo>
                  <a:cubicBezTo>
                    <a:pt x="2466390" y="173445"/>
                    <a:pt x="2466390" y="177360"/>
                    <a:pt x="2464294" y="179318"/>
                  </a:cubicBezTo>
                  <a:cubicBezTo>
                    <a:pt x="2451713" y="189105"/>
                    <a:pt x="2439133" y="185190"/>
                    <a:pt x="2424456" y="179318"/>
                  </a:cubicBezTo>
                  <a:cubicBezTo>
                    <a:pt x="2411876" y="173445"/>
                    <a:pt x="2397199" y="179318"/>
                    <a:pt x="2393006" y="191062"/>
                  </a:cubicBezTo>
                  <a:cubicBezTo>
                    <a:pt x="2390909" y="198892"/>
                    <a:pt x="2388813" y="204764"/>
                    <a:pt x="2378329" y="208679"/>
                  </a:cubicBezTo>
                  <a:cubicBezTo>
                    <a:pt x="2367846" y="214551"/>
                    <a:pt x="2355266" y="218466"/>
                    <a:pt x="2353169" y="232168"/>
                  </a:cubicBezTo>
                  <a:cubicBezTo>
                    <a:pt x="2353169" y="234126"/>
                    <a:pt x="2351072" y="236083"/>
                    <a:pt x="2348976" y="236083"/>
                  </a:cubicBezTo>
                  <a:cubicBezTo>
                    <a:pt x="2342686" y="238040"/>
                    <a:pt x="2338492" y="239998"/>
                    <a:pt x="2332202" y="241955"/>
                  </a:cubicBezTo>
                  <a:lnTo>
                    <a:pt x="2313332" y="241955"/>
                  </a:lnTo>
                  <a:cubicBezTo>
                    <a:pt x="2300752" y="239998"/>
                    <a:pt x="2288171" y="236083"/>
                    <a:pt x="2275591" y="234126"/>
                  </a:cubicBezTo>
                  <a:cubicBezTo>
                    <a:pt x="2260915" y="232168"/>
                    <a:pt x="2248335" y="239998"/>
                    <a:pt x="2233658" y="241955"/>
                  </a:cubicBezTo>
                  <a:lnTo>
                    <a:pt x="2231561" y="243913"/>
                  </a:lnTo>
                  <a:cubicBezTo>
                    <a:pt x="2227368" y="249785"/>
                    <a:pt x="2221077" y="247828"/>
                    <a:pt x="2216884" y="243913"/>
                  </a:cubicBezTo>
                  <a:cubicBezTo>
                    <a:pt x="2208497" y="236083"/>
                    <a:pt x="2193820" y="234126"/>
                    <a:pt x="2183337" y="238040"/>
                  </a:cubicBezTo>
                  <a:cubicBezTo>
                    <a:pt x="2170757" y="243913"/>
                    <a:pt x="2158177" y="247828"/>
                    <a:pt x="2145597" y="251742"/>
                  </a:cubicBezTo>
                  <a:cubicBezTo>
                    <a:pt x="2141403" y="251742"/>
                    <a:pt x="2137210" y="249785"/>
                    <a:pt x="2135113" y="249785"/>
                  </a:cubicBezTo>
                  <a:cubicBezTo>
                    <a:pt x="2130920" y="249785"/>
                    <a:pt x="2124630" y="247828"/>
                    <a:pt x="2122533" y="249785"/>
                  </a:cubicBezTo>
                  <a:cubicBezTo>
                    <a:pt x="2105760" y="261530"/>
                    <a:pt x="2088986" y="257615"/>
                    <a:pt x="2074309" y="249785"/>
                  </a:cubicBezTo>
                  <a:cubicBezTo>
                    <a:pt x="2065922" y="245870"/>
                    <a:pt x="2053342" y="241955"/>
                    <a:pt x="2049149" y="230211"/>
                  </a:cubicBezTo>
                  <a:cubicBezTo>
                    <a:pt x="2047052" y="222381"/>
                    <a:pt x="2038665" y="214551"/>
                    <a:pt x="2032375" y="208679"/>
                  </a:cubicBezTo>
                  <a:cubicBezTo>
                    <a:pt x="2021892" y="198892"/>
                    <a:pt x="2011408" y="185190"/>
                    <a:pt x="1992538" y="185190"/>
                  </a:cubicBezTo>
                  <a:cubicBezTo>
                    <a:pt x="1988345" y="185190"/>
                    <a:pt x="1984151" y="177360"/>
                    <a:pt x="1982055" y="179318"/>
                  </a:cubicBezTo>
                  <a:cubicBezTo>
                    <a:pt x="1973668" y="181275"/>
                    <a:pt x="1973668" y="177360"/>
                    <a:pt x="1969475" y="173445"/>
                  </a:cubicBezTo>
                  <a:cubicBezTo>
                    <a:pt x="1965281" y="169531"/>
                    <a:pt x="1958991" y="165616"/>
                    <a:pt x="1954798" y="159743"/>
                  </a:cubicBezTo>
                  <a:cubicBezTo>
                    <a:pt x="1948508" y="151914"/>
                    <a:pt x="1942218" y="142127"/>
                    <a:pt x="1935928" y="134297"/>
                  </a:cubicBezTo>
                  <a:cubicBezTo>
                    <a:pt x="1929638" y="126467"/>
                    <a:pt x="1925444" y="116680"/>
                    <a:pt x="1919154" y="108850"/>
                  </a:cubicBezTo>
                  <a:cubicBezTo>
                    <a:pt x="1917057" y="106893"/>
                    <a:pt x="1910767" y="104936"/>
                    <a:pt x="1908671" y="106893"/>
                  </a:cubicBezTo>
                  <a:lnTo>
                    <a:pt x="1883510" y="118638"/>
                  </a:lnTo>
                  <a:cubicBezTo>
                    <a:pt x="1879317" y="120595"/>
                    <a:pt x="1877220" y="124510"/>
                    <a:pt x="1875124" y="128425"/>
                  </a:cubicBezTo>
                  <a:lnTo>
                    <a:pt x="1873027" y="126467"/>
                  </a:lnTo>
                  <a:cubicBezTo>
                    <a:pt x="1875124" y="120595"/>
                    <a:pt x="1877220" y="114723"/>
                    <a:pt x="1879317" y="112765"/>
                  </a:cubicBezTo>
                  <a:lnTo>
                    <a:pt x="1854157" y="106893"/>
                  </a:lnTo>
                  <a:cubicBezTo>
                    <a:pt x="1847867" y="104936"/>
                    <a:pt x="1837383" y="104936"/>
                    <a:pt x="1833190" y="104936"/>
                  </a:cubicBezTo>
                  <a:lnTo>
                    <a:pt x="1799643" y="104936"/>
                  </a:lnTo>
                  <a:cubicBezTo>
                    <a:pt x="1787062" y="104936"/>
                    <a:pt x="1776579" y="102978"/>
                    <a:pt x="1763999" y="104936"/>
                  </a:cubicBezTo>
                  <a:cubicBezTo>
                    <a:pt x="1755612" y="106893"/>
                    <a:pt x="1749322" y="102978"/>
                    <a:pt x="1743032" y="99063"/>
                  </a:cubicBezTo>
                  <a:cubicBezTo>
                    <a:pt x="1726258" y="87319"/>
                    <a:pt x="1709485" y="73617"/>
                    <a:pt x="1686421" y="79489"/>
                  </a:cubicBezTo>
                  <a:cubicBezTo>
                    <a:pt x="1684325" y="79489"/>
                    <a:pt x="1680131" y="77532"/>
                    <a:pt x="1678034" y="75574"/>
                  </a:cubicBezTo>
                  <a:cubicBezTo>
                    <a:pt x="1671745" y="73617"/>
                    <a:pt x="1667551" y="69702"/>
                    <a:pt x="1659164" y="65787"/>
                  </a:cubicBezTo>
                  <a:cubicBezTo>
                    <a:pt x="1659164" y="71659"/>
                    <a:pt x="1659164" y="73617"/>
                    <a:pt x="1661261" y="77532"/>
                  </a:cubicBezTo>
                  <a:cubicBezTo>
                    <a:pt x="1657068" y="81446"/>
                    <a:pt x="1654971" y="79489"/>
                    <a:pt x="1652874" y="77532"/>
                  </a:cubicBezTo>
                  <a:cubicBezTo>
                    <a:pt x="1650778" y="79489"/>
                    <a:pt x="1648681" y="83404"/>
                    <a:pt x="1646584" y="83404"/>
                  </a:cubicBezTo>
                  <a:cubicBezTo>
                    <a:pt x="1636101" y="87319"/>
                    <a:pt x="1625617" y="89276"/>
                    <a:pt x="1615134" y="93191"/>
                  </a:cubicBezTo>
                  <a:cubicBezTo>
                    <a:pt x="1610940" y="95148"/>
                    <a:pt x="1606747" y="97106"/>
                    <a:pt x="1604650" y="99063"/>
                  </a:cubicBezTo>
                  <a:cubicBezTo>
                    <a:pt x="1596264" y="104936"/>
                    <a:pt x="1589974" y="114723"/>
                    <a:pt x="1575297" y="112765"/>
                  </a:cubicBezTo>
                  <a:cubicBezTo>
                    <a:pt x="1573200" y="112765"/>
                    <a:pt x="1569007" y="116680"/>
                    <a:pt x="1564813" y="116680"/>
                  </a:cubicBezTo>
                  <a:cubicBezTo>
                    <a:pt x="1560620" y="118638"/>
                    <a:pt x="1554330" y="118638"/>
                    <a:pt x="1550136" y="120595"/>
                  </a:cubicBezTo>
                  <a:lnTo>
                    <a:pt x="1545943" y="120595"/>
                  </a:lnTo>
                  <a:cubicBezTo>
                    <a:pt x="1533363" y="124510"/>
                    <a:pt x="1522879" y="128425"/>
                    <a:pt x="1510299" y="130382"/>
                  </a:cubicBezTo>
                  <a:lnTo>
                    <a:pt x="1501912" y="130382"/>
                  </a:lnTo>
                  <a:cubicBezTo>
                    <a:pt x="1491429" y="130382"/>
                    <a:pt x="1483042" y="128425"/>
                    <a:pt x="1472559" y="128425"/>
                  </a:cubicBezTo>
                  <a:cubicBezTo>
                    <a:pt x="1462075" y="128425"/>
                    <a:pt x="1451592" y="132339"/>
                    <a:pt x="1441109" y="132339"/>
                  </a:cubicBezTo>
                  <a:cubicBezTo>
                    <a:pt x="1428528" y="132339"/>
                    <a:pt x="1413852" y="132339"/>
                    <a:pt x="1403368" y="124510"/>
                  </a:cubicBezTo>
                  <a:cubicBezTo>
                    <a:pt x="1401271" y="122552"/>
                    <a:pt x="1394981" y="122552"/>
                    <a:pt x="1390788" y="124510"/>
                  </a:cubicBezTo>
                  <a:cubicBezTo>
                    <a:pt x="1376111" y="126467"/>
                    <a:pt x="1361434" y="128425"/>
                    <a:pt x="1348854" y="132339"/>
                  </a:cubicBezTo>
                  <a:cubicBezTo>
                    <a:pt x="1336274" y="136254"/>
                    <a:pt x="1329984" y="132339"/>
                    <a:pt x="1325790" y="122552"/>
                  </a:cubicBezTo>
                  <a:cubicBezTo>
                    <a:pt x="1323694" y="118638"/>
                    <a:pt x="1319500" y="114723"/>
                    <a:pt x="1315307" y="110808"/>
                  </a:cubicBezTo>
                  <a:cubicBezTo>
                    <a:pt x="1309017" y="106893"/>
                    <a:pt x="1302727" y="101021"/>
                    <a:pt x="1296437" y="101021"/>
                  </a:cubicBezTo>
                  <a:cubicBezTo>
                    <a:pt x="1281760" y="101021"/>
                    <a:pt x="1273373" y="93191"/>
                    <a:pt x="1262890" y="87319"/>
                  </a:cubicBezTo>
                  <a:cubicBezTo>
                    <a:pt x="1246116" y="77532"/>
                    <a:pt x="1231439" y="65787"/>
                    <a:pt x="1210472" y="67744"/>
                  </a:cubicBezTo>
                  <a:lnTo>
                    <a:pt x="1210472" y="57957"/>
                  </a:lnTo>
                  <a:cubicBezTo>
                    <a:pt x="1214666" y="57957"/>
                    <a:pt x="1218859" y="57957"/>
                    <a:pt x="1223053" y="56000"/>
                  </a:cubicBezTo>
                  <a:cubicBezTo>
                    <a:pt x="1216763" y="52085"/>
                    <a:pt x="1216763" y="46213"/>
                    <a:pt x="1212569" y="42298"/>
                  </a:cubicBezTo>
                  <a:cubicBezTo>
                    <a:pt x="1204182" y="36426"/>
                    <a:pt x="1195796" y="34468"/>
                    <a:pt x="1187409" y="30553"/>
                  </a:cubicBezTo>
                  <a:cubicBezTo>
                    <a:pt x="1181119" y="28596"/>
                    <a:pt x="1172732" y="28596"/>
                    <a:pt x="1176925" y="38383"/>
                  </a:cubicBezTo>
                  <a:cubicBezTo>
                    <a:pt x="1166442" y="40341"/>
                    <a:pt x="1158055" y="40341"/>
                    <a:pt x="1153862" y="44255"/>
                  </a:cubicBezTo>
                  <a:cubicBezTo>
                    <a:pt x="1145475" y="50128"/>
                    <a:pt x="1137088" y="46213"/>
                    <a:pt x="1130798" y="42298"/>
                  </a:cubicBezTo>
                  <a:cubicBezTo>
                    <a:pt x="1126605" y="40341"/>
                    <a:pt x="1122411" y="38383"/>
                    <a:pt x="1118218" y="40341"/>
                  </a:cubicBezTo>
                  <a:cubicBezTo>
                    <a:pt x="1093058" y="52085"/>
                    <a:pt x="1067897" y="46213"/>
                    <a:pt x="1042737" y="46213"/>
                  </a:cubicBezTo>
                  <a:cubicBezTo>
                    <a:pt x="1038544" y="46213"/>
                    <a:pt x="1034350" y="44255"/>
                    <a:pt x="1028060" y="44255"/>
                  </a:cubicBezTo>
                  <a:cubicBezTo>
                    <a:pt x="1019674" y="42298"/>
                    <a:pt x="1013384" y="38383"/>
                    <a:pt x="1004997" y="36426"/>
                  </a:cubicBezTo>
                  <a:cubicBezTo>
                    <a:pt x="996610" y="34468"/>
                    <a:pt x="986127" y="32511"/>
                    <a:pt x="977740" y="30553"/>
                  </a:cubicBezTo>
                  <a:lnTo>
                    <a:pt x="971450" y="30553"/>
                  </a:lnTo>
                  <a:cubicBezTo>
                    <a:pt x="956773" y="30553"/>
                    <a:pt x="942096" y="32511"/>
                    <a:pt x="929516" y="32511"/>
                  </a:cubicBezTo>
                  <a:cubicBezTo>
                    <a:pt x="919033" y="32511"/>
                    <a:pt x="908549" y="28596"/>
                    <a:pt x="895969" y="26639"/>
                  </a:cubicBezTo>
                  <a:cubicBezTo>
                    <a:pt x="893872" y="10979"/>
                    <a:pt x="877099" y="14894"/>
                    <a:pt x="866615" y="7064"/>
                  </a:cubicBezTo>
                  <a:cubicBezTo>
                    <a:pt x="864519" y="5107"/>
                    <a:pt x="860325" y="7064"/>
                    <a:pt x="858228" y="7064"/>
                  </a:cubicBezTo>
                  <a:cubicBezTo>
                    <a:pt x="845648" y="5107"/>
                    <a:pt x="837262" y="10979"/>
                    <a:pt x="833068" y="20766"/>
                  </a:cubicBezTo>
                  <a:cubicBezTo>
                    <a:pt x="826778" y="30553"/>
                    <a:pt x="810005" y="34468"/>
                    <a:pt x="816295" y="50128"/>
                  </a:cubicBezTo>
                  <a:cubicBezTo>
                    <a:pt x="818391" y="52085"/>
                    <a:pt x="822585" y="54042"/>
                    <a:pt x="824681" y="57957"/>
                  </a:cubicBezTo>
                  <a:cubicBezTo>
                    <a:pt x="824681" y="63830"/>
                    <a:pt x="822585" y="67744"/>
                    <a:pt x="816295" y="65787"/>
                  </a:cubicBezTo>
                  <a:cubicBezTo>
                    <a:pt x="814198" y="65787"/>
                    <a:pt x="812101" y="69702"/>
                    <a:pt x="810005" y="71659"/>
                  </a:cubicBezTo>
                  <a:cubicBezTo>
                    <a:pt x="807908" y="73617"/>
                    <a:pt x="807908" y="77532"/>
                    <a:pt x="805811" y="77532"/>
                  </a:cubicBezTo>
                  <a:cubicBezTo>
                    <a:pt x="793231" y="81446"/>
                    <a:pt x="784844" y="91234"/>
                    <a:pt x="770167" y="89276"/>
                  </a:cubicBezTo>
                  <a:lnTo>
                    <a:pt x="765974" y="89276"/>
                  </a:lnTo>
                  <a:cubicBezTo>
                    <a:pt x="753394" y="99063"/>
                    <a:pt x="740814" y="97106"/>
                    <a:pt x="726137" y="95148"/>
                  </a:cubicBezTo>
                  <a:cubicBezTo>
                    <a:pt x="719847" y="93191"/>
                    <a:pt x="711460" y="95148"/>
                    <a:pt x="703073" y="95148"/>
                  </a:cubicBezTo>
                  <a:cubicBezTo>
                    <a:pt x="696783" y="95148"/>
                    <a:pt x="690493" y="95148"/>
                    <a:pt x="684203" y="91234"/>
                  </a:cubicBezTo>
                  <a:cubicBezTo>
                    <a:pt x="675816" y="87319"/>
                    <a:pt x="667430" y="81446"/>
                    <a:pt x="659043" y="77532"/>
                  </a:cubicBezTo>
                  <a:cubicBezTo>
                    <a:pt x="650656" y="73617"/>
                    <a:pt x="640173" y="73617"/>
                    <a:pt x="640173" y="59915"/>
                  </a:cubicBezTo>
                  <a:cubicBezTo>
                    <a:pt x="640173" y="57957"/>
                    <a:pt x="635979" y="56000"/>
                    <a:pt x="635979" y="54042"/>
                  </a:cubicBezTo>
                  <a:cubicBezTo>
                    <a:pt x="621302" y="65787"/>
                    <a:pt x="608722" y="75574"/>
                    <a:pt x="596142" y="85361"/>
                  </a:cubicBezTo>
                  <a:cubicBezTo>
                    <a:pt x="589852" y="91234"/>
                    <a:pt x="581465" y="99063"/>
                    <a:pt x="585659" y="108850"/>
                  </a:cubicBezTo>
                  <a:cubicBezTo>
                    <a:pt x="585659" y="110808"/>
                    <a:pt x="583562" y="112765"/>
                    <a:pt x="583562" y="114723"/>
                  </a:cubicBezTo>
                  <a:cubicBezTo>
                    <a:pt x="581465" y="118638"/>
                    <a:pt x="579369" y="122552"/>
                    <a:pt x="575175" y="124510"/>
                  </a:cubicBezTo>
                  <a:cubicBezTo>
                    <a:pt x="570982" y="130382"/>
                    <a:pt x="566788" y="136254"/>
                    <a:pt x="562595" y="144084"/>
                  </a:cubicBezTo>
                  <a:lnTo>
                    <a:pt x="550015" y="155829"/>
                  </a:lnTo>
                  <a:cubicBezTo>
                    <a:pt x="545821" y="161701"/>
                    <a:pt x="541628" y="167573"/>
                    <a:pt x="535338" y="171488"/>
                  </a:cubicBezTo>
                  <a:cubicBezTo>
                    <a:pt x="520661" y="183233"/>
                    <a:pt x="505984" y="194977"/>
                    <a:pt x="489211" y="206722"/>
                  </a:cubicBezTo>
                  <a:cubicBezTo>
                    <a:pt x="480824" y="214551"/>
                    <a:pt x="470341" y="220424"/>
                    <a:pt x="461954" y="228253"/>
                  </a:cubicBezTo>
                  <a:cubicBezTo>
                    <a:pt x="447277" y="239998"/>
                    <a:pt x="430503" y="249785"/>
                    <a:pt x="422117" y="267402"/>
                  </a:cubicBezTo>
                  <a:cubicBezTo>
                    <a:pt x="422117" y="269359"/>
                    <a:pt x="417923" y="271317"/>
                    <a:pt x="415827" y="273274"/>
                  </a:cubicBezTo>
                  <a:cubicBezTo>
                    <a:pt x="405343" y="281104"/>
                    <a:pt x="388570" y="281104"/>
                    <a:pt x="388570" y="296763"/>
                  </a:cubicBezTo>
                  <a:cubicBezTo>
                    <a:pt x="371796" y="296763"/>
                    <a:pt x="363409" y="308508"/>
                    <a:pt x="355023" y="318295"/>
                  </a:cubicBezTo>
                  <a:cubicBezTo>
                    <a:pt x="348733" y="326125"/>
                    <a:pt x="342442" y="335912"/>
                    <a:pt x="334056" y="341784"/>
                  </a:cubicBezTo>
                  <a:cubicBezTo>
                    <a:pt x="325669" y="345699"/>
                    <a:pt x="315185" y="343741"/>
                    <a:pt x="304702" y="343741"/>
                  </a:cubicBezTo>
                  <a:cubicBezTo>
                    <a:pt x="300509" y="343741"/>
                    <a:pt x="296315" y="343741"/>
                    <a:pt x="296315" y="345699"/>
                  </a:cubicBezTo>
                  <a:cubicBezTo>
                    <a:pt x="287928" y="353529"/>
                    <a:pt x="277445" y="359401"/>
                    <a:pt x="271155" y="369188"/>
                  </a:cubicBezTo>
                  <a:cubicBezTo>
                    <a:pt x="264865" y="378975"/>
                    <a:pt x="258575" y="384847"/>
                    <a:pt x="248091" y="386805"/>
                  </a:cubicBezTo>
                  <a:cubicBezTo>
                    <a:pt x="237608" y="388762"/>
                    <a:pt x="227124" y="398549"/>
                    <a:pt x="212448" y="392677"/>
                  </a:cubicBezTo>
                  <a:cubicBezTo>
                    <a:pt x="199867" y="388762"/>
                    <a:pt x="185191" y="392677"/>
                    <a:pt x="176804" y="384847"/>
                  </a:cubicBezTo>
                  <a:cubicBezTo>
                    <a:pt x="160030" y="386805"/>
                    <a:pt x="147450" y="390720"/>
                    <a:pt x="132773" y="392677"/>
                  </a:cubicBezTo>
                  <a:cubicBezTo>
                    <a:pt x="116000" y="396592"/>
                    <a:pt x="97130" y="394634"/>
                    <a:pt x="82453" y="406379"/>
                  </a:cubicBezTo>
                  <a:cubicBezTo>
                    <a:pt x="69873" y="416166"/>
                    <a:pt x="59389" y="425953"/>
                    <a:pt x="40519" y="423996"/>
                  </a:cubicBezTo>
                  <a:cubicBezTo>
                    <a:pt x="42616" y="435740"/>
                    <a:pt x="44712" y="445528"/>
                    <a:pt x="46809" y="457272"/>
                  </a:cubicBezTo>
                  <a:cubicBezTo>
                    <a:pt x="51002" y="488591"/>
                    <a:pt x="55196" y="519910"/>
                    <a:pt x="57293" y="551228"/>
                  </a:cubicBezTo>
                  <a:cubicBezTo>
                    <a:pt x="63583" y="590377"/>
                    <a:pt x="65679" y="627568"/>
                    <a:pt x="61486" y="664759"/>
                  </a:cubicBezTo>
                  <a:cubicBezTo>
                    <a:pt x="57293" y="717610"/>
                    <a:pt x="38422" y="2526270"/>
                    <a:pt x="19552" y="2575206"/>
                  </a:cubicBezTo>
                  <a:lnTo>
                    <a:pt x="682" y="2616312"/>
                  </a:lnTo>
                  <a:cubicBezTo>
                    <a:pt x="-1858" y="2626099"/>
                    <a:pt x="2779" y="2631971"/>
                    <a:pt x="13262" y="2633929"/>
                  </a:cubicBezTo>
                  <a:cubicBezTo>
                    <a:pt x="25842" y="2635886"/>
                    <a:pt x="30036" y="2643716"/>
                    <a:pt x="34229" y="2653503"/>
                  </a:cubicBezTo>
                  <a:cubicBezTo>
                    <a:pt x="38422" y="2669162"/>
                    <a:pt x="32132" y="2684822"/>
                    <a:pt x="40519" y="2700481"/>
                  </a:cubicBezTo>
                  <a:cubicBezTo>
                    <a:pt x="44712" y="2708311"/>
                    <a:pt x="40519" y="2722013"/>
                    <a:pt x="38422" y="2733758"/>
                  </a:cubicBezTo>
                  <a:cubicBezTo>
                    <a:pt x="36326" y="2749417"/>
                    <a:pt x="40519" y="2765076"/>
                    <a:pt x="46809" y="2778778"/>
                  </a:cubicBezTo>
                  <a:cubicBezTo>
                    <a:pt x="61486" y="2802268"/>
                    <a:pt x="63583" y="2829671"/>
                    <a:pt x="63583" y="2855118"/>
                  </a:cubicBezTo>
                  <a:cubicBezTo>
                    <a:pt x="63583" y="2860990"/>
                    <a:pt x="65679" y="2866862"/>
                    <a:pt x="67776" y="2870778"/>
                  </a:cubicBezTo>
                  <a:cubicBezTo>
                    <a:pt x="71969" y="2874692"/>
                    <a:pt x="80356" y="2878607"/>
                    <a:pt x="88743" y="2880565"/>
                  </a:cubicBezTo>
                  <a:lnTo>
                    <a:pt x="139063" y="2904054"/>
                  </a:lnTo>
                  <a:cubicBezTo>
                    <a:pt x="162127" y="2915798"/>
                    <a:pt x="180997" y="2913841"/>
                    <a:pt x="201964" y="2900139"/>
                  </a:cubicBezTo>
                  <a:cubicBezTo>
                    <a:pt x="204061" y="2898181"/>
                    <a:pt x="210351" y="2896224"/>
                    <a:pt x="212448" y="2896224"/>
                  </a:cubicBezTo>
                  <a:cubicBezTo>
                    <a:pt x="227124" y="2898181"/>
                    <a:pt x="241801" y="2898181"/>
                    <a:pt x="254381" y="2909926"/>
                  </a:cubicBezTo>
                  <a:cubicBezTo>
                    <a:pt x="269058" y="2921670"/>
                    <a:pt x="290025" y="2929500"/>
                    <a:pt x="306799" y="2939287"/>
                  </a:cubicBezTo>
                  <a:cubicBezTo>
                    <a:pt x="317282" y="2945159"/>
                    <a:pt x="329862" y="2952989"/>
                    <a:pt x="336152" y="2960819"/>
                  </a:cubicBezTo>
                  <a:cubicBezTo>
                    <a:pt x="340346" y="2964734"/>
                    <a:pt x="344539" y="2968649"/>
                    <a:pt x="348733" y="2970606"/>
                  </a:cubicBezTo>
                  <a:cubicBezTo>
                    <a:pt x="371796" y="2978436"/>
                    <a:pt x="384376" y="2998010"/>
                    <a:pt x="399053" y="3013669"/>
                  </a:cubicBezTo>
                  <a:cubicBezTo>
                    <a:pt x="411633" y="3027371"/>
                    <a:pt x="428407" y="3035201"/>
                    <a:pt x="447277" y="3037159"/>
                  </a:cubicBezTo>
                  <a:cubicBezTo>
                    <a:pt x="468244" y="3041073"/>
                    <a:pt x="489211" y="3043031"/>
                    <a:pt x="510178" y="3046946"/>
                  </a:cubicBezTo>
                  <a:cubicBezTo>
                    <a:pt x="518564" y="3048903"/>
                    <a:pt x="529048" y="3050861"/>
                    <a:pt x="537435" y="3054775"/>
                  </a:cubicBezTo>
                  <a:cubicBezTo>
                    <a:pt x="547918" y="3058690"/>
                    <a:pt x="558402" y="3058690"/>
                    <a:pt x="566788" y="3064562"/>
                  </a:cubicBezTo>
                  <a:cubicBezTo>
                    <a:pt x="579369" y="3074350"/>
                    <a:pt x="591949" y="3080222"/>
                    <a:pt x="608722" y="3076307"/>
                  </a:cubicBezTo>
                  <a:cubicBezTo>
                    <a:pt x="615012" y="3074350"/>
                    <a:pt x="623399" y="3078264"/>
                    <a:pt x="629689" y="3080222"/>
                  </a:cubicBezTo>
                  <a:cubicBezTo>
                    <a:pt x="631786" y="3080222"/>
                    <a:pt x="633882" y="3082179"/>
                    <a:pt x="635979" y="3082179"/>
                  </a:cubicBezTo>
                  <a:cubicBezTo>
                    <a:pt x="659043" y="3084137"/>
                    <a:pt x="680010" y="3080222"/>
                    <a:pt x="700977" y="3076307"/>
                  </a:cubicBezTo>
                  <a:cubicBezTo>
                    <a:pt x="709363" y="3074350"/>
                    <a:pt x="717750" y="3072392"/>
                    <a:pt x="726137" y="3068477"/>
                  </a:cubicBezTo>
                  <a:cubicBezTo>
                    <a:pt x="749201" y="3058690"/>
                    <a:pt x="772264" y="3048903"/>
                    <a:pt x="793231" y="3037159"/>
                  </a:cubicBezTo>
                  <a:cubicBezTo>
                    <a:pt x="807908" y="3029329"/>
                    <a:pt x="822585" y="3021499"/>
                    <a:pt x="839358" y="3029329"/>
                  </a:cubicBezTo>
                  <a:lnTo>
                    <a:pt x="847745" y="3029329"/>
                  </a:lnTo>
                  <a:cubicBezTo>
                    <a:pt x="862422" y="3029329"/>
                    <a:pt x="877099" y="3027371"/>
                    <a:pt x="889679" y="3025414"/>
                  </a:cubicBezTo>
                  <a:cubicBezTo>
                    <a:pt x="891775" y="3025414"/>
                    <a:pt x="895969" y="3025414"/>
                    <a:pt x="895969" y="3023456"/>
                  </a:cubicBezTo>
                  <a:cubicBezTo>
                    <a:pt x="902259" y="3015627"/>
                    <a:pt x="912742" y="3015627"/>
                    <a:pt x="923226" y="3013669"/>
                  </a:cubicBezTo>
                  <a:cubicBezTo>
                    <a:pt x="939999" y="3011712"/>
                    <a:pt x="956773" y="3011712"/>
                    <a:pt x="969353" y="3001925"/>
                  </a:cubicBezTo>
                  <a:cubicBezTo>
                    <a:pt x="981933" y="2994095"/>
                    <a:pt x="994513" y="2992138"/>
                    <a:pt x="1009190" y="2990180"/>
                  </a:cubicBezTo>
                  <a:cubicBezTo>
                    <a:pt x="1011287" y="2990180"/>
                    <a:pt x="1015480" y="2988223"/>
                    <a:pt x="1017577" y="2988223"/>
                  </a:cubicBezTo>
                  <a:cubicBezTo>
                    <a:pt x="1028060" y="2986265"/>
                    <a:pt x="1038544" y="2980393"/>
                    <a:pt x="1046931" y="2982351"/>
                  </a:cubicBezTo>
                  <a:cubicBezTo>
                    <a:pt x="1065801" y="2986265"/>
                    <a:pt x="1074188" y="2980393"/>
                    <a:pt x="1086768" y="2964734"/>
                  </a:cubicBezTo>
                  <a:cubicBezTo>
                    <a:pt x="1088864" y="2960819"/>
                    <a:pt x="1095154" y="2958861"/>
                    <a:pt x="1099348" y="2956904"/>
                  </a:cubicBezTo>
                  <a:cubicBezTo>
                    <a:pt x="1109831" y="2954946"/>
                    <a:pt x="1120315" y="2956904"/>
                    <a:pt x="1130798" y="2954946"/>
                  </a:cubicBezTo>
                  <a:cubicBezTo>
                    <a:pt x="1137088" y="2954946"/>
                    <a:pt x="1143378" y="2949074"/>
                    <a:pt x="1147572" y="2949074"/>
                  </a:cubicBezTo>
                  <a:cubicBezTo>
                    <a:pt x="1164345" y="2951032"/>
                    <a:pt x="1183216" y="2945159"/>
                    <a:pt x="1197892" y="2954946"/>
                  </a:cubicBezTo>
                  <a:cubicBezTo>
                    <a:pt x="1199989" y="2956904"/>
                    <a:pt x="1204182" y="2956904"/>
                    <a:pt x="1208376" y="2956904"/>
                  </a:cubicBezTo>
                  <a:cubicBezTo>
                    <a:pt x="1235633" y="2958861"/>
                    <a:pt x="1258696" y="2966691"/>
                    <a:pt x="1277567" y="2982351"/>
                  </a:cubicBezTo>
                  <a:cubicBezTo>
                    <a:pt x="1283857" y="2988223"/>
                    <a:pt x="1292243" y="2992138"/>
                    <a:pt x="1298533" y="2996053"/>
                  </a:cubicBezTo>
                  <a:cubicBezTo>
                    <a:pt x="1304824" y="2999967"/>
                    <a:pt x="1313210" y="2999967"/>
                    <a:pt x="1319500" y="3001925"/>
                  </a:cubicBezTo>
                  <a:cubicBezTo>
                    <a:pt x="1325790" y="3003882"/>
                    <a:pt x="1329984" y="3005840"/>
                    <a:pt x="1336274" y="3005840"/>
                  </a:cubicBezTo>
                  <a:cubicBezTo>
                    <a:pt x="1346757" y="3005840"/>
                    <a:pt x="1355144" y="3009754"/>
                    <a:pt x="1361434" y="3017584"/>
                  </a:cubicBezTo>
                  <a:cubicBezTo>
                    <a:pt x="1363531" y="3019541"/>
                    <a:pt x="1365628" y="3021499"/>
                    <a:pt x="1367724" y="3025414"/>
                  </a:cubicBezTo>
                  <a:cubicBezTo>
                    <a:pt x="1365628" y="3031286"/>
                    <a:pt x="1378208" y="3046946"/>
                    <a:pt x="1386594" y="3046946"/>
                  </a:cubicBezTo>
                  <a:cubicBezTo>
                    <a:pt x="1401271" y="3046946"/>
                    <a:pt x="1415948" y="3050861"/>
                    <a:pt x="1428528" y="3060648"/>
                  </a:cubicBezTo>
                  <a:cubicBezTo>
                    <a:pt x="1430625" y="3062605"/>
                    <a:pt x="1434818" y="3062605"/>
                    <a:pt x="1439012" y="3060648"/>
                  </a:cubicBezTo>
                  <a:cubicBezTo>
                    <a:pt x="1445302" y="3058690"/>
                    <a:pt x="1449495" y="3058690"/>
                    <a:pt x="1453689" y="3064562"/>
                  </a:cubicBezTo>
                  <a:cubicBezTo>
                    <a:pt x="1455785" y="3066520"/>
                    <a:pt x="1464172" y="3066520"/>
                    <a:pt x="1468365" y="3066520"/>
                  </a:cubicBezTo>
                  <a:cubicBezTo>
                    <a:pt x="1478849" y="3066520"/>
                    <a:pt x="1491429" y="3064562"/>
                    <a:pt x="1501912" y="3066520"/>
                  </a:cubicBezTo>
                  <a:cubicBezTo>
                    <a:pt x="1520783" y="3068477"/>
                    <a:pt x="1537556" y="3070435"/>
                    <a:pt x="1556427" y="3074350"/>
                  </a:cubicBezTo>
                  <a:cubicBezTo>
                    <a:pt x="1560620" y="3074350"/>
                    <a:pt x="1564813" y="3076307"/>
                    <a:pt x="1566910" y="3078264"/>
                  </a:cubicBezTo>
                  <a:cubicBezTo>
                    <a:pt x="1571103" y="3088051"/>
                    <a:pt x="1581587" y="3088051"/>
                    <a:pt x="1587877" y="3090009"/>
                  </a:cubicBezTo>
                  <a:cubicBezTo>
                    <a:pt x="1594167" y="3091966"/>
                    <a:pt x="1602554" y="3093924"/>
                    <a:pt x="1606747" y="3093924"/>
                  </a:cubicBezTo>
                  <a:cubicBezTo>
                    <a:pt x="1608844" y="3091966"/>
                    <a:pt x="1613037" y="3090009"/>
                    <a:pt x="1617230" y="3086094"/>
                  </a:cubicBezTo>
                  <a:cubicBezTo>
                    <a:pt x="1608844" y="3086094"/>
                    <a:pt x="1604650" y="3088051"/>
                    <a:pt x="1600457" y="3088051"/>
                  </a:cubicBezTo>
                  <a:cubicBezTo>
                    <a:pt x="1608844" y="3078264"/>
                    <a:pt x="1617230" y="3076307"/>
                    <a:pt x="1627714" y="3082179"/>
                  </a:cubicBezTo>
                  <a:cubicBezTo>
                    <a:pt x="1640294" y="3091966"/>
                    <a:pt x="1650778" y="3091966"/>
                    <a:pt x="1665454" y="3082179"/>
                  </a:cubicBezTo>
                  <a:lnTo>
                    <a:pt x="1678034" y="3076307"/>
                  </a:lnTo>
                  <a:lnTo>
                    <a:pt x="1678034" y="3066520"/>
                  </a:lnTo>
                  <a:cubicBezTo>
                    <a:pt x="1684325" y="3068477"/>
                    <a:pt x="1690615" y="3072392"/>
                    <a:pt x="1694808" y="3072392"/>
                  </a:cubicBezTo>
                  <a:cubicBezTo>
                    <a:pt x="1707388" y="3066520"/>
                    <a:pt x="1719968" y="3060648"/>
                    <a:pt x="1730452" y="3052818"/>
                  </a:cubicBezTo>
                  <a:cubicBezTo>
                    <a:pt x="1743032" y="3044988"/>
                    <a:pt x="1753515" y="3035201"/>
                    <a:pt x="1763999" y="3027371"/>
                  </a:cubicBezTo>
                  <a:cubicBezTo>
                    <a:pt x="1766096" y="3027371"/>
                    <a:pt x="1766096" y="3025414"/>
                    <a:pt x="1768192" y="3025414"/>
                  </a:cubicBezTo>
                  <a:cubicBezTo>
                    <a:pt x="1782869" y="3021499"/>
                    <a:pt x="1795449" y="3019541"/>
                    <a:pt x="1810126" y="3015627"/>
                  </a:cubicBezTo>
                  <a:cubicBezTo>
                    <a:pt x="1818513" y="3013669"/>
                    <a:pt x="1824803" y="3009754"/>
                    <a:pt x="1833190" y="3007797"/>
                  </a:cubicBezTo>
                  <a:cubicBezTo>
                    <a:pt x="1839480" y="3005840"/>
                    <a:pt x="1843673" y="3005840"/>
                    <a:pt x="1849963" y="3003882"/>
                  </a:cubicBezTo>
                  <a:lnTo>
                    <a:pt x="1870930" y="3003882"/>
                  </a:lnTo>
                  <a:cubicBezTo>
                    <a:pt x="1875124" y="3003882"/>
                    <a:pt x="1881414" y="3003882"/>
                    <a:pt x="1885607" y="3001925"/>
                  </a:cubicBezTo>
                  <a:cubicBezTo>
                    <a:pt x="1887704" y="2998010"/>
                    <a:pt x="1891897" y="2992138"/>
                    <a:pt x="1893994" y="2992138"/>
                  </a:cubicBezTo>
                  <a:cubicBezTo>
                    <a:pt x="1900284" y="2992138"/>
                    <a:pt x="1904477" y="2996053"/>
                    <a:pt x="1910767" y="2998010"/>
                  </a:cubicBezTo>
                  <a:cubicBezTo>
                    <a:pt x="1912864" y="2998010"/>
                    <a:pt x="1912864" y="2999967"/>
                    <a:pt x="1912864" y="3001925"/>
                  </a:cubicBezTo>
                  <a:cubicBezTo>
                    <a:pt x="1921251" y="3009754"/>
                    <a:pt x="1927541" y="3019541"/>
                    <a:pt x="1935928" y="3027371"/>
                  </a:cubicBezTo>
                  <a:cubicBezTo>
                    <a:pt x="1946411" y="3037159"/>
                    <a:pt x="1956894" y="3037159"/>
                    <a:pt x="1963184" y="3031286"/>
                  </a:cubicBezTo>
                  <a:cubicBezTo>
                    <a:pt x="1973668" y="3023456"/>
                    <a:pt x="1982055" y="3017584"/>
                    <a:pt x="1996732" y="3021499"/>
                  </a:cubicBezTo>
                  <a:cubicBezTo>
                    <a:pt x="1998828" y="3021499"/>
                    <a:pt x="2003022" y="3023456"/>
                    <a:pt x="2005118" y="3021499"/>
                  </a:cubicBezTo>
                  <a:cubicBezTo>
                    <a:pt x="2015602" y="3017584"/>
                    <a:pt x="2028182" y="3013669"/>
                    <a:pt x="2038665" y="3007797"/>
                  </a:cubicBezTo>
                  <a:cubicBezTo>
                    <a:pt x="2044955" y="3005840"/>
                    <a:pt x="2053342" y="3005840"/>
                    <a:pt x="2055439" y="3001925"/>
                  </a:cubicBezTo>
                  <a:cubicBezTo>
                    <a:pt x="2061729" y="2990180"/>
                    <a:pt x="2072213" y="2984308"/>
                    <a:pt x="2082696" y="2976478"/>
                  </a:cubicBezTo>
                  <a:cubicBezTo>
                    <a:pt x="2088986" y="2970606"/>
                    <a:pt x="2095276" y="2962776"/>
                    <a:pt x="2101566" y="2960819"/>
                  </a:cubicBezTo>
                  <a:cubicBezTo>
                    <a:pt x="2116243" y="2956904"/>
                    <a:pt x="2126726" y="2945159"/>
                    <a:pt x="2139306" y="2937330"/>
                  </a:cubicBezTo>
                  <a:cubicBezTo>
                    <a:pt x="2149790" y="2931458"/>
                    <a:pt x="2156080" y="2919713"/>
                    <a:pt x="2166564" y="2917755"/>
                  </a:cubicBezTo>
                  <a:cubicBezTo>
                    <a:pt x="2183337" y="2913841"/>
                    <a:pt x="2195917" y="2904054"/>
                    <a:pt x="2210594" y="2894266"/>
                  </a:cubicBezTo>
                  <a:cubicBezTo>
                    <a:pt x="2218981" y="2888394"/>
                    <a:pt x="2229464" y="2884479"/>
                    <a:pt x="2239948" y="2886437"/>
                  </a:cubicBezTo>
                  <a:cubicBezTo>
                    <a:pt x="2246238" y="2888394"/>
                    <a:pt x="2254624" y="2886437"/>
                    <a:pt x="2258818" y="2884479"/>
                  </a:cubicBezTo>
                  <a:cubicBezTo>
                    <a:pt x="2267205" y="2880565"/>
                    <a:pt x="2275591" y="2874692"/>
                    <a:pt x="2283978" y="2870778"/>
                  </a:cubicBezTo>
                  <a:cubicBezTo>
                    <a:pt x="2290268" y="2866862"/>
                    <a:pt x="2296558" y="2862948"/>
                    <a:pt x="2302848" y="2862948"/>
                  </a:cubicBezTo>
                  <a:cubicBezTo>
                    <a:pt x="2323815" y="2860990"/>
                    <a:pt x="2340589" y="2857075"/>
                    <a:pt x="2351072" y="2837501"/>
                  </a:cubicBezTo>
                  <a:cubicBezTo>
                    <a:pt x="2355266" y="2829671"/>
                    <a:pt x="2376233" y="2819884"/>
                    <a:pt x="2384619" y="2823799"/>
                  </a:cubicBezTo>
                  <a:cubicBezTo>
                    <a:pt x="2399296" y="2829671"/>
                    <a:pt x="2409780" y="2825757"/>
                    <a:pt x="2418166" y="2814012"/>
                  </a:cubicBezTo>
                  <a:cubicBezTo>
                    <a:pt x="2424456" y="2808140"/>
                    <a:pt x="2432843" y="2810097"/>
                    <a:pt x="2439133" y="2814012"/>
                  </a:cubicBezTo>
                  <a:cubicBezTo>
                    <a:pt x="2443327" y="2817927"/>
                    <a:pt x="2447520" y="2819884"/>
                    <a:pt x="2451713" y="2819884"/>
                  </a:cubicBezTo>
                  <a:cubicBezTo>
                    <a:pt x="2466390" y="2821842"/>
                    <a:pt x="2483164" y="2819884"/>
                    <a:pt x="2497841" y="2821842"/>
                  </a:cubicBezTo>
                  <a:cubicBezTo>
                    <a:pt x="2510421" y="2823799"/>
                    <a:pt x="2523001" y="2819884"/>
                    <a:pt x="2531388" y="2812055"/>
                  </a:cubicBezTo>
                  <a:cubicBezTo>
                    <a:pt x="2539774" y="2804225"/>
                    <a:pt x="2546065" y="2804225"/>
                    <a:pt x="2558645" y="2808140"/>
                  </a:cubicBezTo>
                  <a:cubicBezTo>
                    <a:pt x="2569128" y="2812055"/>
                    <a:pt x="2577515" y="2821842"/>
                    <a:pt x="2592192" y="2819884"/>
                  </a:cubicBezTo>
                  <a:cubicBezTo>
                    <a:pt x="2604772" y="2817927"/>
                    <a:pt x="2619449" y="2823799"/>
                    <a:pt x="2634126" y="2817927"/>
                  </a:cubicBezTo>
                  <a:lnTo>
                    <a:pt x="2642512" y="2817927"/>
                  </a:lnTo>
                  <a:cubicBezTo>
                    <a:pt x="2655092" y="2821842"/>
                    <a:pt x="2667673" y="2823799"/>
                    <a:pt x="2678156" y="2833586"/>
                  </a:cubicBezTo>
                  <a:cubicBezTo>
                    <a:pt x="2690736" y="2843373"/>
                    <a:pt x="2692833" y="2770949"/>
                    <a:pt x="2705413" y="2778778"/>
                  </a:cubicBezTo>
                  <a:cubicBezTo>
                    <a:pt x="2724283" y="2790523"/>
                    <a:pt x="2720090" y="2778778"/>
                    <a:pt x="2738960" y="2788565"/>
                  </a:cubicBezTo>
                  <a:cubicBezTo>
                    <a:pt x="2753637" y="2794438"/>
                    <a:pt x="2747347" y="2772906"/>
                    <a:pt x="2764120" y="2776821"/>
                  </a:cubicBezTo>
                  <a:cubicBezTo>
                    <a:pt x="2766217" y="2776821"/>
                    <a:pt x="2791377" y="2792480"/>
                    <a:pt x="2791377" y="2790523"/>
                  </a:cubicBezTo>
                  <a:cubicBezTo>
                    <a:pt x="2801861" y="2784651"/>
                    <a:pt x="2812344" y="2725928"/>
                    <a:pt x="2822828" y="2727885"/>
                  </a:cubicBezTo>
                  <a:cubicBezTo>
                    <a:pt x="2843795" y="2733758"/>
                    <a:pt x="2862665" y="2729843"/>
                    <a:pt x="2881535" y="2722013"/>
                  </a:cubicBezTo>
                  <a:cubicBezTo>
                    <a:pt x="2892019" y="2718098"/>
                    <a:pt x="2908792" y="2704396"/>
                    <a:pt x="2917179" y="2710268"/>
                  </a:cubicBezTo>
                  <a:cubicBezTo>
                    <a:pt x="2931856" y="2720056"/>
                    <a:pt x="2946533" y="2723971"/>
                    <a:pt x="2963306" y="2725928"/>
                  </a:cubicBezTo>
                  <a:cubicBezTo>
                    <a:pt x="2965403" y="2725928"/>
                    <a:pt x="2967500" y="2727885"/>
                    <a:pt x="2969596" y="2729843"/>
                  </a:cubicBezTo>
                  <a:cubicBezTo>
                    <a:pt x="2975886" y="2737672"/>
                    <a:pt x="3005240" y="2716141"/>
                    <a:pt x="3011530" y="2723971"/>
                  </a:cubicBezTo>
                  <a:cubicBezTo>
                    <a:pt x="3019917" y="2735715"/>
                    <a:pt x="3028303" y="2747460"/>
                    <a:pt x="3036690" y="2757247"/>
                  </a:cubicBezTo>
                  <a:cubicBezTo>
                    <a:pt x="3040884" y="2761162"/>
                    <a:pt x="3047174" y="2763119"/>
                    <a:pt x="3049270" y="2767034"/>
                  </a:cubicBezTo>
                  <a:cubicBezTo>
                    <a:pt x="3051367" y="2776821"/>
                    <a:pt x="3055560" y="2780736"/>
                    <a:pt x="3066044" y="2780736"/>
                  </a:cubicBezTo>
                  <a:cubicBezTo>
                    <a:pt x="3072334" y="2780736"/>
                    <a:pt x="3078624" y="2782693"/>
                    <a:pt x="3082818" y="2786608"/>
                  </a:cubicBezTo>
                  <a:cubicBezTo>
                    <a:pt x="3093301" y="2792480"/>
                    <a:pt x="3101688" y="2798352"/>
                    <a:pt x="3110074" y="2804225"/>
                  </a:cubicBezTo>
                  <a:cubicBezTo>
                    <a:pt x="3120558" y="2810097"/>
                    <a:pt x="3131041" y="2815969"/>
                    <a:pt x="3135235" y="2825757"/>
                  </a:cubicBezTo>
                  <a:cubicBezTo>
                    <a:pt x="3137331" y="2829671"/>
                    <a:pt x="3139428" y="2831629"/>
                    <a:pt x="3141525" y="2833586"/>
                  </a:cubicBezTo>
                  <a:cubicBezTo>
                    <a:pt x="3149912" y="2841416"/>
                    <a:pt x="3158298" y="2847288"/>
                    <a:pt x="3166685" y="2855118"/>
                  </a:cubicBezTo>
                  <a:cubicBezTo>
                    <a:pt x="3179265" y="2864905"/>
                    <a:pt x="3189749" y="2876649"/>
                    <a:pt x="3202329" y="2886437"/>
                  </a:cubicBezTo>
                  <a:cubicBezTo>
                    <a:pt x="3206522" y="2888394"/>
                    <a:pt x="3210716" y="2892309"/>
                    <a:pt x="3214909" y="2894266"/>
                  </a:cubicBezTo>
                  <a:cubicBezTo>
                    <a:pt x="3223296" y="2898181"/>
                    <a:pt x="3231682" y="2902096"/>
                    <a:pt x="3237973" y="2907968"/>
                  </a:cubicBezTo>
                  <a:cubicBezTo>
                    <a:pt x="3244263" y="2913841"/>
                    <a:pt x="3273616" y="2878607"/>
                    <a:pt x="3277809" y="2886437"/>
                  </a:cubicBezTo>
                  <a:cubicBezTo>
                    <a:pt x="3277809" y="2888394"/>
                    <a:pt x="3279906" y="2888394"/>
                    <a:pt x="3282003" y="2888394"/>
                  </a:cubicBezTo>
                  <a:cubicBezTo>
                    <a:pt x="3294583" y="2898181"/>
                    <a:pt x="3307164" y="2894266"/>
                    <a:pt x="3319743" y="2890352"/>
                  </a:cubicBezTo>
                  <a:cubicBezTo>
                    <a:pt x="3323937" y="2888394"/>
                    <a:pt x="3328130" y="2886437"/>
                    <a:pt x="3330227" y="2888394"/>
                  </a:cubicBezTo>
                  <a:cubicBezTo>
                    <a:pt x="3344904" y="2894266"/>
                    <a:pt x="3355387" y="2907968"/>
                    <a:pt x="3374257" y="2909926"/>
                  </a:cubicBezTo>
                  <a:cubicBezTo>
                    <a:pt x="3374257" y="2909926"/>
                    <a:pt x="3376354" y="2909926"/>
                    <a:pt x="3376354" y="2911883"/>
                  </a:cubicBezTo>
                  <a:cubicBezTo>
                    <a:pt x="3380547" y="2923628"/>
                    <a:pt x="3393128" y="2923628"/>
                    <a:pt x="3403611" y="2925585"/>
                  </a:cubicBezTo>
                  <a:cubicBezTo>
                    <a:pt x="3409901" y="2925585"/>
                    <a:pt x="3416191" y="2927543"/>
                    <a:pt x="3420385" y="2929500"/>
                  </a:cubicBezTo>
                  <a:cubicBezTo>
                    <a:pt x="3432965" y="2935372"/>
                    <a:pt x="3445545" y="2943202"/>
                    <a:pt x="3460222" y="2947117"/>
                  </a:cubicBezTo>
                  <a:cubicBezTo>
                    <a:pt x="3479092" y="2952989"/>
                    <a:pt x="3497962" y="2956904"/>
                    <a:pt x="3512639" y="2966691"/>
                  </a:cubicBezTo>
                  <a:cubicBezTo>
                    <a:pt x="3514736" y="2966691"/>
                    <a:pt x="3516832" y="2966691"/>
                    <a:pt x="3516832" y="2968649"/>
                  </a:cubicBezTo>
                  <a:cubicBezTo>
                    <a:pt x="3523123" y="2972564"/>
                    <a:pt x="3533606" y="2974521"/>
                    <a:pt x="3537799" y="2980393"/>
                  </a:cubicBezTo>
                  <a:cubicBezTo>
                    <a:pt x="3544089" y="2992138"/>
                    <a:pt x="3560863" y="2990180"/>
                    <a:pt x="3569250" y="2999967"/>
                  </a:cubicBezTo>
                  <a:lnTo>
                    <a:pt x="3571346" y="2999967"/>
                  </a:lnTo>
                  <a:cubicBezTo>
                    <a:pt x="3579733" y="2999967"/>
                    <a:pt x="3588120" y="3001925"/>
                    <a:pt x="3598603" y="3001925"/>
                  </a:cubicBezTo>
                  <a:cubicBezTo>
                    <a:pt x="3602797" y="2999967"/>
                    <a:pt x="3609087" y="2996053"/>
                    <a:pt x="3613280" y="2996053"/>
                  </a:cubicBezTo>
                  <a:cubicBezTo>
                    <a:pt x="3632151" y="3001925"/>
                    <a:pt x="3651020" y="3001925"/>
                    <a:pt x="3663601" y="2986265"/>
                  </a:cubicBezTo>
                  <a:cubicBezTo>
                    <a:pt x="3665697" y="2984308"/>
                    <a:pt x="3669891" y="2984308"/>
                    <a:pt x="3674084" y="2984308"/>
                  </a:cubicBezTo>
                  <a:lnTo>
                    <a:pt x="3690858" y="2984308"/>
                  </a:lnTo>
                  <a:cubicBezTo>
                    <a:pt x="3709728" y="2980393"/>
                    <a:pt x="3726501" y="2976478"/>
                    <a:pt x="3745372" y="2974521"/>
                  </a:cubicBezTo>
                  <a:cubicBezTo>
                    <a:pt x="3753759" y="2972564"/>
                    <a:pt x="3764242" y="2976478"/>
                    <a:pt x="3772629" y="2978436"/>
                  </a:cubicBezTo>
                  <a:cubicBezTo>
                    <a:pt x="3781015" y="2980393"/>
                    <a:pt x="3789402" y="2980393"/>
                    <a:pt x="3797789" y="2980393"/>
                  </a:cubicBezTo>
                  <a:cubicBezTo>
                    <a:pt x="3808272" y="2980393"/>
                    <a:pt x="3816660" y="2976478"/>
                    <a:pt x="3827143" y="2976478"/>
                  </a:cubicBezTo>
                  <a:cubicBezTo>
                    <a:pt x="3835529" y="2974521"/>
                    <a:pt x="3846013" y="2974521"/>
                    <a:pt x="3854399" y="2972564"/>
                  </a:cubicBezTo>
                  <a:cubicBezTo>
                    <a:pt x="3873270" y="2968649"/>
                    <a:pt x="3890043" y="2964734"/>
                    <a:pt x="3908914" y="2962776"/>
                  </a:cubicBezTo>
                  <a:cubicBezTo>
                    <a:pt x="3921494" y="2896224"/>
                    <a:pt x="3919397" y="2817927"/>
                    <a:pt x="3919397" y="2737672"/>
                  </a:cubicBezTo>
                  <a:close/>
                </a:path>
              </a:pathLst>
            </a:custGeom>
            <a:solidFill>
              <a:srgbClr val="FAF9F4"/>
            </a:solidFill>
            <a:ln w="12700">
              <a:solidFill>
                <a:srgbClr val="000000"/>
              </a:solidFill>
            </a:ln>
          </p:spPr>
        </p:sp>
      </p:grpSp>
      <p:grpSp>
        <p:nvGrpSpPr>
          <p:cNvPr id="4" name="Group 4"/>
          <p:cNvGrpSpPr/>
          <p:nvPr/>
        </p:nvGrpSpPr>
        <p:grpSpPr>
          <a:xfrm rot="-5400000">
            <a:off x="11404165" y="712356"/>
            <a:ext cx="8704209" cy="6883252"/>
            <a:chOff x="0" y="0"/>
            <a:chExt cx="3920812" cy="3100561"/>
          </a:xfrm>
        </p:grpSpPr>
        <p:sp>
          <p:nvSpPr>
            <p:cNvPr id="5" name="Freeform 5"/>
            <p:cNvSpPr/>
            <p:nvPr/>
          </p:nvSpPr>
          <p:spPr>
            <a:xfrm>
              <a:off x="-682" y="-1192"/>
              <a:ext cx="3919528" cy="3093924"/>
            </a:xfrm>
            <a:custGeom>
              <a:avLst/>
              <a:gdLst/>
              <a:ahLst/>
              <a:cxnLst/>
              <a:rect l="l" t="t" r="r" b="b"/>
              <a:pathLst>
                <a:path w="3919528" h="3093924">
                  <a:moveTo>
                    <a:pt x="3919397" y="2737672"/>
                  </a:moveTo>
                  <a:cubicBezTo>
                    <a:pt x="3917300" y="1964490"/>
                    <a:pt x="3892140" y="919224"/>
                    <a:pt x="3892140" y="147999"/>
                  </a:cubicBezTo>
                  <a:cubicBezTo>
                    <a:pt x="3892140" y="136254"/>
                    <a:pt x="3894237" y="124510"/>
                    <a:pt x="3894237" y="114723"/>
                  </a:cubicBezTo>
                  <a:cubicBezTo>
                    <a:pt x="3892140" y="112765"/>
                    <a:pt x="3890043" y="112765"/>
                    <a:pt x="3887947" y="110808"/>
                  </a:cubicBezTo>
                  <a:cubicBezTo>
                    <a:pt x="3887947" y="110808"/>
                    <a:pt x="3885850" y="112765"/>
                    <a:pt x="3885850" y="114723"/>
                  </a:cubicBezTo>
                  <a:cubicBezTo>
                    <a:pt x="3881657" y="124510"/>
                    <a:pt x="3873270" y="124510"/>
                    <a:pt x="3864883" y="124510"/>
                  </a:cubicBezTo>
                  <a:cubicBezTo>
                    <a:pt x="3854399" y="122552"/>
                    <a:pt x="3843916" y="112765"/>
                    <a:pt x="3831336" y="116680"/>
                  </a:cubicBezTo>
                  <a:cubicBezTo>
                    <a:pt x="3827143" y="118638"/>
                    <a:pt x="3818756" y="114723"/>
                    <a:pt x="3816660" y="110808"/>
                  </a:cubicBezTo>
                  <a:cubicBezTo>
                    <a:pt x="3810369" y="102978"/>
                    <a:pt x="3801982" y="102978"/>
                    <a:pt x="3793595" y="106893"/>
                  </a:cubicBezTo>
                  <a:cubicBezTo>
                    <a:pt x="3789402" y="108850"/>
                    <a:pt x="3785209" y="106893"/>
                    <a:pt x="3781015" y="106893"/>
                  </a:cubicBezTo>
                  <a:cubicBezTo>
                    <a:pt x="3774726" y="106893"/>
                    <a:pt x="3766339" y="104936"/>
                    <a:pt x="3760048" y="102978"/>
                  </a:cubicBezTo>
                  <a:cubicBezTo>
                    <a:pt x="3757952" y="102978"/>
                    <a:pt x="3753759" y="101021"/>
                    <a:pt x="3751662" y="101021"/>
                  </a:cubicBezTo>
                  <a:cubicBezTo>
                    <a:pt x="3745372" y="99063"/>
                    <a:pt x="3739082" y="93191"/>
                    <a:pt x="3732792" y="101021"/>
                  </a:cubicBezTo>
                  <a:cubicBezTo>
                    <a:pt x="3732792" y="101021"/>
                    <a:pt x="3728598" y="101021"/>
                    <a:pt x="3726501" y="99063"/>
                  </a:cubicBezTo>
                  <a:cubicBezTo>
                    <a:pt x="3724405" y="95148"/>
                    <a:pt x="3722308" y="89276"/>
                    <a:pt x="3720212" y="85361"/>
                  </a:cubicBezTo>
                  <a:cubicBezTo>
                    <a:pt x="3716018" y="79489"/>
                    <a:pt x="3716018" y="69702"/>
                    <a:pt x="3709728" y="65787"/>
                  </a:cubicBezTo>
                  <a:cubicBezTo>
                    <a:pt x="3705535" y="63830"/>
                    <a:pt x="3703438" y="61872"/>
                    <a:pt x="3701341" y="57957"/>
                  </a:cubicBezTo>
                  <a:cubicBezTo>
                    <a:pt x="3701341" y="56000"/>
                    <a:pt x="3697148" y="54042"/>
                    <a:pt x="3697148" y="52085"/>
                  </a:cubicBezTo>
                  <a:lnTo>
                    <a:pt x="3690858" y="46213"/>
                  </a:lnTo>
                  <a:cubicBezTo>
                    <a:pt x="3688761" y="42298"/>
                    <a:pt x="3686664" y="36426"/>
                    <a:pt x="3682471" y="34468"/>
                  </a:cubicBezTo>
                  <a:cubicBezTo>
                    <a:pt x="3674084" y="28596"/>
                    <a:pt x="3671987" y="20766"/>
                    <a:pt x="3676181" y="10979"/>
                  </a:cubicBezTo>
                  <a:cubicBezTo>
                    <a:pt x="3669891" y="9022"/>
                    <a:pt x="3665697" y="5107"/>
                    <a:pt x="3659408" y="5107"/>
                  </a:cubicBezTo>
                  <a:cubicBezTo>
                    <a:pt x="3634247" y="7064"/>
                    <a:pt x="3606990" y="10979"/>
                    <a:pt x="3581830" y="12937"/>
                  </a:cubicBezTo>
                  <a:cubicBezTo>
                    <a:pt x="3577637" y="12937"/>
                    <a:pt x="3571346" y="14894"/>
                    <a:pt x="3569250" y="16851"/>
                  </a:cubicBezTo>
                  <a:cubicBezTo>
                    <a:pt x="3552476" y="26639"/>
                    <a:pt x="3535703" y="18809"/>
                    <a:pt x="3518929" y="16851"/>
                  </a:cubicBezTo>
                  <a:cubicBezTo>
                    <a:pt x="3506349" y="16851"/>
                    <a:pt x="3493769" y="10979"/>
                    <a:pt x="3481189" y="9022"/>
                  </a:cubicBezTo>
                  <a:cubicBezTo>
                    <a:pt x="3466512" y="7064"/>
                    <a:pt x="3453932" y="9022"/>
                    <a:pt x="3439255" y="7064"/>
                  </a:cubicBezTo>
                  <a:cubicBezTo>
                    <a:pt x="3437158" y="7064"/>
                    <a:pt x="3435062" y="5107"/>
                    <a:pt x="3432965" y="3149"/>
                  </a:cubicBezTo>
                  <a:cubicBezTo>
                    <a:pt x="3428772" y="-1348"/>
                    <a:pt x="3420385" y="-78"/>
                    <a:pt x="3416191" y="1192"/>
                  </a:cubicBezTo>
                  <a:cubicBezTo>
                    <a:pt x="3409901" y="5107"/>
                    <a:pt x="3407805" y="10979"/>
                    <a:pt x="3403611" y="16851"/>
                  </a:cubicBezTo>
                  <a:cubicBezTo>
                    <a:pt x="3393128" y="18809"/>
                    <a:pt x="3378451" y="20766"/>
                    <a:pt x="3367967" y="26639"/>
                  </a:cubicBezTo>
                  <a:cubicBezTo>
                    <a:pt x="3359581" y="30553"/>
                    <a:pt x="3355387" y="32511"/>
                    <a:pt x="3349097" y="28596"/>
                  </a:cubicBezTo>
                  <a:lnTo>
                    <a:pt x="3347000" y="30553"/>
                  </a:lnTo>
                  <a:cubicBezTo>
                    <a:pt x="3351194" y="34468"/>
                    <a:pt x="3353291" y="40341"/>
                    <a:pt x="3357484" y="44255"/>
                  </a:cubicBezTo>
                  <a:cubicBezTo>
                    <a:pt x="3351194" y="46213"/>
                    <a:pt x="3342807" y="50128"/>
                    <a:pt x="3338614" y="48170"/>
                  </a:cubicBezTo>
                  <a:cubicBezTo>
                    <a:pt x="3328130" y="46213"/>
                    <a:pt x="3323937" y="50128"/>
                    <a:pt x="3315550" y="54042"/>
                  </a:cubicBezTo>
                  <a:cubicBezTo>
                    <a:pt x="3307164" y="59915"/>
                    <a:pt x="3296680" y="63830"/>
                    <a:pt x="3288293" y="67744"/>
                  </a:cubicBezTo>
                  <a:cubicBezTo>
                    <a:pt x="3286197" y="67744"/>
                    <a:pt x="3284100" y="67744"/>
                    <a:pt x="3282003" y="65787"/>
                  </a:cubicBezTo>
                  <a:cubicBezTo>
                    <a:pt x="3279906" y="65787"/>
                    <a:pt x="3277809" y="63830"/>
                    <a:pt x="3277809" y="63830"/>
                  </a:cubicBezTo>
                  <a:cubicBezTo>
                    <a:pt x="3267326" y="67744"/>
                    <a:pt x="3256843" y="71659"/>
                    <a:pt x="3246359" y="67744"/>
                  </a:cubicBezTo>
                  <a:cubicBezTo>
                    <a:pt x="3244263" y="67744"/>
                    <a:pt x="3244263" y="69702"/>
                    <a:pt x="3242166" y="69702"/>
                  </a:cubicBezTo>
                  <a:cubicBezTo>
                    <a:pt x="3229586" y="73617"/>
                    <a:pt x="3221199" y="87319"/>
                    <a:pt x="3204425" y="87319"/>
                  </a:cubicBezTo>
                  <a:cubicBezTo>
                    <a:pt x="3191845" y="87319"/>
                    <a:pt x="3179265" y="97106"/>
                    <a:pt x="3166685" y="97106"/>
                  </a:cubicBezTo>
                  <a:cubicBezTo>
                    <a:pt x="3152008" y="99063"/>
                    <a:pt x="3139428" y="102978"/>
                    <a:pt x="3126848" y="108850"/>
                  </a:cubicBezTo>
                  <a:cubicBezTo>
                    <a:pt x="3122655" y="110808"/>
                    <a:pt x="3118461" y="110808"/>
                    <a:pt x="3116364" y="110808"/>
                  </a:cubicBezTo>
                  <a:cubicBezTo>
                    <a:pt x="3105881" y="106893"/>
                    <a:pt x="3099591" y="112765"/>
                    <a:pt x="3095398" y="118638"/>
                  </a:cubicBezTo>
                  <a:cubicBezTo>
                    <a:pt x="3084914" y="132339"/>
                    <a:pt x="3068141" y="136254"/>
                    <a:pt x="3053464" y="140169"/>
                  </a:cubicBezTo>
                  <a:cubicBezTo>
                    <a:pt x="3034594" y="144084"/>
                    <a:pt x="3015723" y="146041"/>
                    <a:pt x="2996853" y="147999"/>
                  </a:cubicBezTo>
                  <a:cubicBezTo>
                    <a:pt x="2994756" y="147999"/>
                    <a:pt x="2992660" y="153871"/>
                    <a:pt x="2988466" y="155829"/>
                  </a:cubicBezTo>
                  <a:cubicBezTo>
                    <a:pt x="2986370" y="155829"/>
                    <a:pt x="2984273" y="153871"/>
                    <a:pt x="2984273" y="153871"/>
                  </a:cubicBezTo>
                  <a:cubicBezTo>
                    <a:pt x="2973789" y="165616"/>
                    <a:pt x="2967500" y="183233"/>
                    <a:pt x="2946533" y="181275"/>
                  </a:cubicBezTo>
                  <a:lnTo>
                    <a:pt x="2944436" y="181275"/>
                  </a:lnTo>
                  <a:cubicBezTo>
                    <a:pt x="2927662" y="191062"/>
                    <a:pt x="2910889" y="187147"/>
                    <a:pt x="2896212" y="183233"/>
                  </a:cubicBezTo>
                  <a:cubicBezTo>
                    <a:pt x="2892019" y="183233"/>
                    <a:pt x="2885728" y="179318"/>
                    <a:pt x="2883632" y="175403"/>
                  </a:cubicBezTo>
                  <a:cubicBezTo>
                    <a:pt x="2877342" y="163658"/>
                    <a:pt x="2860568" y="159743"/>
                    <a:pt x="2847988" y="163658"/>
                  </a:cubicBezTo>
                  <a:cubicBezTo>
                    <a:pt x="2837504" y="167573"/>
                    <a:pt x="2827021" y="169531"/>
                    <a:pt x="2816538" y="173445"/>
                  </a:cubicBezTo>
                  <a:cubicBezTo>
                    <a:pt x="2799764" y="177360"/>
                    <a:pt x="2785087" y="179318"/>
                    <a:pt x="2768314" y="171488"/>
                  </a:cubicBezTo>
                  <a:cubicBezTo>
                    <a:pt x="2751540" y="163658"/>
                    <a:pt x="2738960" y="169531"/>
                    <a:pt x="2730574" y="187147"/>
                  </a:cubicBezTo>
                  <a:cubicBezTo>
                    <a:pt x="2724283" y="198892"/>
                    <a:pt x="2707510" y="200849"/>
                    <a:pt x="2697026" y="191062"/>
                  </a:cubicBezTo>
                  <a:cubicBezTo>
                    <a:pt x="2690736" y="185190"/>
                    <a:pt x="2686543" y="187147"/>
                    <a:pt x="2680253" y="191062"/>
                  </a:cubicBezTo>
                  <a:lnTo>
                    <a:pt x="2667673" y="202807"/>
                  </a:lnTo>
                  <a:cubicBezTo>
                    <a:pt x="2665576" y="204764"/>
                    <a:pt x="2661383" y="204764"/>
                    <a:pt x="2659286" y="204764"/>
                  </a:cubicBezTo>
                  <a:lnTo>
                    <a:pt x="2646706" y="204764"/>
                  </a:lnTo>
                  <a:cubicBezTo>
                    <a:pt x="2638319" y="204764"/>
                    <a:pt x="2629932" y="202807"/>
                    <a:pt x="2621545" y="200849"/>
                  </a:cubicBezTo>
                  <a:cubicBezTo>
                    <a:pt x="2611062" y="198892"/>
                    <a:pt x="2602675" y="193020"/>
                    <a:pt x="2592192" y="191062"/>
                  </a:cubicBezTo>
                  <a:cubicBezTo>
                    <a:pt x="2575418" y="189105"/>
                    <a:pt x="2571225" y="175403"/>
                    <a:pt x="2564935" y="165616"/>
                  </a:cubicBezTo>
                  <a:cubicBezTo>
                    <a:pt x="2560741" y="159743"/>
                    <a:pt x="2552355" y="151914"/>
                    <a:pt x="2543968" y="153871"/>
                  </a:cubicBezTo>
                  <a:cubicBezTo>
                    <a:pt x="2535581" y="157786"/>
                    <a:pt x="2527194" y="153871"/>
                    <a:pt x="2520904" y="151914"/>
                  </a:cubicBezTo>
                  <a:cubicBezTo>
                    <a:pt x="2518808" y="151914"/>
                    <a:pt x="2514614" y="149956"/>
                    <a:pt x="2512518" y="149956"/>
                  </a:cubicBezTo>
                  <a:cubicBezTo>
                    <a:pt x="2497841" y="146041"/>
                    <a:pt x="2487357" y="153871"/>
                    <a:pt x="2476874" y="163658"/>
                  </a:cubicBezTo>
                  <a:lnTo>
                    <a:pt x="2468487" y="171488"/>
                  </a:lnTo>
                  <a:cubicBezTo>
                    <a:pt x="2466390" y="173445"/>
                    <a:pt x="2466390" y="177360"/>
                    <a:pt x="2464294" y="179318"/>
                  </a:cubicBezTo>
                  <a:cubicBezTo>
                    <a:pt x="2451713" y="189105"/>
                    <a:pt x="2439133" y="185190"/>
                    <a:pt x="2424456" y="179318"/>
                  </a:cubicBezTo>
                  <a:cubicBezTo>
                    <a:pt x="2411876" y="173445"/>
                    <a:pt x="2397199" y="179318"/>
                    <a:pt x="2393006" y="191062"/>
                  </a:cubicBezTo>
                  <a:cubicBezTo>
                    <a:pt x="2390909" y="198892"/>
                    <a:pt x="2388813" y="204764"/>
                    <a:pt x="2378329" y="208679"/>
                  </a:cubicBezTo>
                  <a:cubicBezTo>
                    <a:pt x="2367846" y="214551"/>
                    <a:pt x="2355266" y="218466"/>
                    <a:pt x="2353169" y="232168"/>
                  </a:cubicBezTo>
                  <a:cubicBezTo>
                    <a:pt x="2353169" y="234126"/>
                    <a:pt x="2351072" y="236083"/>
                    <a:pt x="2348976" y="236083"/>
                  </a:cubicBezTo>
                  <a:cubicBezTo>
                    <a:pt x="2342686" y="238040"/>
                    <a:pt x="2338492" y="239998"/>
                    <a:pt x="2332202" y="241955"/>
                  </a:cubicBezTo>
                  <a:lnTo>
                    <a:pt x="2313332" y="241955"/>
                  </a:lnTo>
                  <a:cubicBezTo>
                    <a:pt x="2300752" y="239998"/>
                    <a:pt x="2288171" y="236083"/>
                    <a:pt x="2275591" y="234126"/>
                  </a:cubicBezTo>
                  <a:cubicBezTo>
                    <a:pt x="2260915" y="232168"/>
                    <a:pt x="2248335" y="239998"/>
                    <a:pt x="2233658" y="241955"/>
                  </a:cubicBezTo>
                  <a:lnTo>
                    <a:pt x="2231561" y="243913"/>
                  </a:lnTo>
                  <a:cubicBezTo>
                    <a:pt x="2227368" y="249785"/>
                    <a:pt x="2221077" y="247828"/>
                    <a:pt x="2216884" y="243913"/>
                  </a:cubicBezTo>
                  <a:cubicBezTo>
                    <a:pt x="2208497" y="236083"/>
                    <a:pt x="2193820" y="234126"/>
                    <a:pt x="2183337" y="238040"/>
                  </a:cubicBezTo>
                  <a:cubicBezTo>
                    <a:pt x="2170757" y="243913"/>
                    <a:pt x="2158177" y="247828"/>
                    <a:pt x="2145597" y="251742"/>
                  </a:cubicBezTo>
                  <a:cubicBezTo>
                    <a:pt x="2141403" y="251742"/>
                    <a:pt x="2137210" y="249785"/>
                    <a:pt x="2135113" y="249785"/>
                  </a:cubicBezTo>
                  <a:cubicBezTo>
                    <a:pt x="2130920" y="249785"/>
                    <a:pt x="2124630" y="247828"/>
                    <a:pt x="2122533" y="249785"/>
                  </a:cubicBezTo>
                  <a:cubicBezTo>
                    <a:pt x="2105760" y="261530"/>
                    <a:pt x="2088986" y="257615"/>
                    <a:pt x="2074309" y="249785"/>
                  </a:cubicBezTo>
                  <a:cubicBezTo>
                    <a:pt x="2065922" y="245870"/>
                    <a:pt x="2053342" y="241955"/>
                    <a:pt x="2049149" y="230211"/>
                  </a:cubicBezTo>
                  <a:cubicBezTo>
                    <a:pt x="2047052" y="222381"/>
                    <a:pt x="2038665" y="214551"/>
                    <a:pt x="2032375" y="208679"/>
                  </a:cubicBezTo>
                  <a:cubicBezTo>
                    <a:pt x="2021892" y="198892"/>
                    <a:pt x="2011408" y="185190"/>
                    <a:pt x="1992538" y="185190"/>
                  </a:cubicBezTo>
                  <a:cubicBezTo>
                    <a:pt x="1988345" y="185190"/>
                    <a:pt x="1984151" y="177360"/>
                    <a:pt x="1982055" y="179318"/>
                  </a:cubicBezTo>
                  <a:cubicBezTo>
                    <a:pt x="1973668" y="181275"/>
                    <a:pt x="1973668" y="177360"/>
                    <a:pt x="1969475" y="173445"/>
                  </a:cubicBezTo>
                  <a:cubicBezTo>
                    <a:pt x="1965281" y="169531"/>
                    <a:pt x="1958991" y="165616"/>
                    <a:pt x="1954798" y="159743"/>
                  </a:cubicBezTo>
                  <a:cubicBezTo>
                    <a:pt x="1948508" y="151914"/>
                    <a:pt x="1942218" y="142127"/>
                    <a:pt x="1935928" y="134297"/>
                  </a:cubicBezTo>
                  <a:cubicBezTo>
                    <a:pt x="1929638" y="126467"/>
                    <a:pt x="1925444" y="116680"/>
                    <a:pt x="1919154" y="108850"/>
                  </a:cubicBezTo>
                  <a:cubicBezTo>
                    <a:pt x="1917057" y="106893"/>
                    <a:pt x="1910767" y="104936"/>
                    <a:pt x="1908671" y="106893"/>
                  </a:cubicBezTo>
                  <a:lnTo>
                    <a:pt x="1883510" y="118638"/>
                  </a:lnTo>
                  <a:cubicBezTo>
                    <a:pt x="1879317" y="120595"/>
                    <a:pt x="1877220" y="124510"/>
                    <a:pt x="1875124" y="128425"/>
                  </a:cubicBezTo>
                  <a:lnTo>
                    <a:pt x="1873027" y="126467"/>
                  </a:lnTo>
                  <a:cubicBezTo>
                    <a:pt x="1875124" y="120595"/>
                    <a:pt x="1877220" y="114723"/>
                    <a:pt x="1879317" y="112765"/>
                  </a:cubicBezTo>
                  <a:lnTo>
                    <a:pt x="1854157" y="106893"/>
                  </a:lnTo>
                  <a:cubicBezTo>
                    <a:pt x="1847867" y="104936"/>
                    <a:pt x="1837383" y="104936"/>
                    <a:pt x="1833190" y="104936"/>
                  </a:cubicBezTo>
                  <a:lnTo>
                    <a:pt x="1799643" y="104936"/>
                  </a:lnTo>
                  <a:cubicBezTo>
                    <a:pt x="1787062" y="104936"/>
                    <a:pt x="1776579" y="102978"/>
                    <a:pt x="1763999" y="104936"/>
                  </a:cubicBezTo>
                  <a:cubicBezTo>
                    <a:pt x="1755612" y="106893"/>
                    <a:pt x="1749322" y="102978"/>
                    <a:pt x="1743032" y="99063"/>
                  </a:cubicBezTo>
                  <a:cubicBezTo>
                    <a:pt x="1726258" y="87319"/>
                    <a:pt x="1709485" y="73617"/>
                    <a:pt x="1686421" y="79489"/>
                  </a:cubicBezTo>
                  <a:cubicBezTo>
                    <a:pt x="1684325" y="79489"/>
                    <a:pt x="1680131" y="77532"/>
                    <a:pt x="1678034" y="75574"/>
                  </a:cubicBezTo>
                  <a:cubicBezTo>
                    <a:pt x="1671745" y="73617"/>
                    <a:pt x="1667551" y="69702"/>
                    <a:pt x="1659164" y="65787"/>
                  </a:cubicBezTo>
                  <a:cubicBezTo>
                    <a:pt x="1659164" y="71659"/>
                    <a:pt x="1659164" y="73617"/>
                    <a:pt x="1661261" y="77532"/>
                  </a:cubicBezTo>
                  <a:cubicBezTo>
                    <a:pt x="1657068" y="81446"/>
                    <a:pt x="1654971" y="79489"/>
                    <a:pt x="1652874" y="77532"/>
                  </a:cubicBezTo>
                  <a:cubicBezTo>
                    <a:pt x="1650778" y="79489"/>
                    <a:pt x="1648681" y="83404"/>
                    <a:pt x="1646584" y="83404"/>
                  </a:cubicBezTo>
                  <a:cubicBezTo>
                    <a:pt x="1636101" y="87319"/>
                    <a:pt x="1625617" y="89276"/>
                    <a:pt x="1615134" y="93191"/>
                  </a:cubicBezTo>
                  <a:cubicBezTo>
                    <a:pt x="1610940" y="95148"/>
                    <a:pt x="1606747" y="97106"/>
                    <a:pt x="1604650" y="99063"/>
                  </a:cubicBezTo>
                  <a:cubicBezTo>
                    <a:pt x="1596264" y="104936"/>
                    <a:pt x="1589974" y="114723"/>
                    <a:pt x="1575297" y="112765"/>
                  </a:cubicBezTo>
                  <a:cubicBezTo>
                    <a:pt x="1573200" y="112765"/>
                    <a:pt x="1569007" y="116680"/>
                    <a:pt x="1564813" y="116680"/>
                  </a:cubicBezTo>
                  <a:cubicBezTo>
                    <a:pt x="1560620" y="118638"/>
                    <a:pt x="1554330" y="118638"/>
                    <a:pt x="1550136" y="120595"/>
                  </a:cubicBezTo>
                  <a:lnTo>
                    <a:pt x="1545943" y="120595"/>
                  </a:lnTo>
                  <a:cubicBezTo>
                    <a:pt x="1533363" y="124510"/>
                    <a:pt x="1522879" y="128425"/>
                    <a:pt x="1510299" y="130382"/>
                  </a:cubicBezTo>
                  <a:lnTo>
                    <a:pt x="1501912" y="130382"/>
                  </a:lnTo>
                  <a:cubicBezTo>
                    <a:pt x="1491429" y="130382"/>
                    <a:pt x="1483042" y="128425"/>
                    <a:pt x="1472559" y="128425"/>
                  </a:cubicBezTo>
                  <a:cubicBezTo>
                    <a:pt x="1462075" y="128425"/>
                    <a:pt x="1451592" y="132339"/>
                    <a:pt x="1441109" y="132339"/>
                  </a:cubicBezTo>
                  <a:cubicBezTo>
                    <a:pt x="1428528" y="132339"/>
                    <a:pt x="1413852" y="132339"/>
                    <a:pt x="1403368" y="124510"/>
                  </a:cubicBezTo>
                  <a:cubicBezTo>
                    <a:pt x="1401271" y="122552"/>
                    <a:pt x="1394981" y="122552"/>
                    <a:pt x="1390788" y="124510"/>
                  </a:cubicBezTo>
                  <a:cubicBezTo>
                    <a:pt x="1376111" y="126467"/>
                    <a:pt x="1361434" y="128425"/>
                    <a:pt x="1348854" y="132339"/>
                  </a:cubicBezTo>
                  <a:cubicBezTo>
                    <a:pt x="1336274" y="136254"/>
                    <a:pt x="1329984" y="132339"/>
                    <a:pt x="1325790" y="122552"/>
                  </a:cubicBezTo>
                  <a:cubicBezTo>
                    <a:pt x="1323694" y="118638"/>
                    <a:pt x="1319500" y="114723"/>
                    <a:pt x="1315307" y="110808"/>
                  </a:cubicBezTo>
                  <a:cubicBezTo>
                    <a:pt x="1309017" y="106893"/>
                    <a:pt x="1302727" y="101021"/>
                    <a:pt x="1296437" y="101021"/>
                  </a:cubicBezTo>
                  <a:cubicBezTo>
                    <a:pt x="1281760" y="101021"/>
                    <a:pt x="1273373" y="93191"/>
                    <a:pt x="1262890" y="87319"/>
                  </a:cubicBezTo>
                  <a:cubicBezTo>
                    <a:pt x="1246116" y="77532"/>
                    <a:pt x="1231439" y="65787"/>
                    <a:pt x="1210472" y="67744"/>
                  </a:cubicBezTo>
                  <a:lnTo>
                    <a:pt x="1210472" y="57957"/>
                  </a:lnTo>
                  <a:cubicBezTo>
                    <a:pt x="1214666" y="57957"/>
                    <a:pt x="1218859" y="57957"/>
                    <a:pt x="1223053" y="56000"/>
                  </a:cubicBezTo>
                  <a:cubicBezTo>
                    <a:pt x="1216763" y="52085"/>
                    <a:pt x="1216763" y="46213"/>
                    <a:pt x="1212569" y="42298"/>
                  </a:cubicBezTo>
                  <a:cubicBezTo>
                    <a:pt x="1204182" y="36426"/>
                    <a:pt x="1195796" y="34468"/>
                    <a:pt x="1187409" y="30553"/>
                  </a:cubicBezTo>
                  <a:cubicBezTo>
                    <a:pt x="1181119" y="28596"/>
                    <a:pt x="1172732" y="28596"/>
                    <a:pt x="1176925" y="38383"/>
                  </a:cubicBezTo>
                  <a:cubicBezTo>
                    <a:pt x="1166442" y="40341"/>
                    <a:pt x="1158055" y="40341"/>
                    <a:pt x="1153862" y="44255"/>
                  </a:cubicBezTo>
                  <a:cubicBezTo>
                    <a:pt x="1145475" y="50128"/>
                    <a:pt x="1137088" y="46213"/>
                    <a:pt x="1130798" y="42298"/>
                  </a:cubicBezTo>
                  <a:cubicBezTo>
                    <a:pt x="1126605" y="40341"/>
                    <a:pt x="1122411" y="38383"/>
                    <a:pt x="1118218" y="40341"/>
                  </a:cubicBezTo>
                  <a:cubicBezTo>
                    <a:pt x="1093058" y="52085"/>
                    <a:pt x="1067897" y="46213"/>
                    <a:pt x="1042737" y="46213"/>
                  </a:cubicBezTo>
                  <a:cubicBezTo>
                    <a:pt x="1038544" y="46213"/>
                    <a:pt x="1034350" y="44255"/>
                    <a:pt x="1028060" y="44255"/>
                  </a:cubicBezTo>
                  <a:cubicBezTo>
                    <a:pt x="1019674" y="42298"/>
                    <a:pt x="1013384" y="38383"/>
                    <a:pt x="1004997" y="36426"/>
                  </a:cubicBezTo>
                  <a:cubicBezTo>
                    <a:pt x="996610" y="34468"/>
                    <a:pt x="986127" y="32511"/>
                    <a:pt x="977740" y="30553"/>
                  </a:cubicBezTo>
                  <a:lnTo>
                    <a:pt x="971450" y="30553"/>
                  </a:lnTo>
                  <a:cubicBezTo>
                    <a:pt x="956773" y="30553"/>
                    <a:pt x="942096" y="32511"/>
                    <a:pt x="929516" y="32511"/>
                  </a:cubicBezTo>
                  <a:cubicBezTo>
                    <a:pt x="919033" y="32511"/>
                    <a:pt x="908549" y="28596"/>
                    <a:pt x="895969" y="26639"/>
                  </a:cubicBezTo>
                  <a:cubicBezTo>
                    <a:pt x="893872" y="10979"/>
                    <a:pt x="877099" y="14894"/>
                    <a:pt x="866615" y="7064"/>
                  </a:cubicBezTo>
                  <a:cubicBezTo>
                    <a:pt x="864519" y="5107"/>
                    <a:pt x="860325" y="7064"/>
                    <a:pt x="858228" y="7064"/>
                  </a:cubicBezTo>
                  <a:cubicBezTo>
                    <a:pt x="845648" y="5107"/>
                    <a:pt x="837262" y="10979"/>
                    <a:pt x="833068" y="20766"/>
                  </a:cubicBezTo>
                  <a:cubicBezTo>
                    <a:pt x="826778" y="30553"/>
                    <a:pt x="810005" y="34468"/>
                    <a:pt x="816295" y="50128"/>
                  </a:cubicBezTo>
                  <a:cubicBezTo>
                    <a:pt x="818391" y="52085"/>
                    <a:pt x="822585" y="54042"/>
                    <a:pt x="824681" y="57957"/>
                  </a:cubicBezTo>
                  <a:cubicBezTo>
                    <a:pt x="824681" y="63830"/>
                    <a:pt x="822585" y="67744"/>
                    <a:pt x="816295" y="65787"/>
                  </a:cubicBezTo>
                  <a:cubicBezTo>
                    <a:pt x="814198" y="65787"/>
                    <a:pt x="812101" y="69702"/>
                    <a:pt x="810005" y="71659"/>
                  </a:cubicBezTo>
                  <a:cubicBezTo>
                    <a:pt x="807908" y="73617"/>
                    <a:pt x="807908" y="77532"/>
                    <a:pt x="805811" y="77532"/>
                  </a:cubicBezTo>
                  <a:cubicBezTo>
                    <a:pt x="793231" y="81446"/>
                    <a:pt x="784844" y="91234"/>
                    <a:pt x="770167" y="89276"/>
                  </a:cubicBezTo>
                  <a:lnTo>
                    <a:pt x="765974" y="89276"/>
                  </a:lnTo>
                  <a:cubicBezTo>
                    <a:pt x="753394" y="99063"/>
                    <a:pt x="740814" y="97106"/>
                    <a:pt x="726137" y="95148"/>
                  </a:cubicBezTo>
                  <a:cubicBezTo>
                    <a:pt x="719847" y="93191"/>
                    <a:pt x="711460" y="95148"/>
                    <a:pt x="703073" y="95148"/>
                  </a:cubicBezTo>
                  <a:cubicBezTo>
                    <a:pt x="696783" y="95148"/>
                    <a:pt x="690493" y="95148"/>
                    <a:pt x="684203" y="91234"/>
                  </a:cubicBezTo>
                  <a:cubicBezTo>
                    <a:pt x="675816" y="87319"/>
                    <a:pt x="667430" y="81446"/>
                    <a:pt x="659043" y="77532"/>
                  </a:cubicBezTo>
                  <a:cubicBezTo>
                    <a:pt x="650656" y="73617"/>
                    <a:pt x="640173" y="73617"/>
                    <a:pt x="640173" y="59915"/>
                  </a:cubicBezTo>
                  <a:cubicBezTo>
                    <a:pt x="640173" y="57957"/>
                    <a:pt x="635979" y="56000"/>
                    <a:pt x="635979" y="54042"/>
                  </a:cubicBezTo>
                  <a:cubicBezTo>
                    <a:pt x="621302" y="65787"/>
                    <a:pt x="608722" y="75574"/>
                    <a:pt x="596142" y="85361"/>
                  </a:cubicBezTo>
                  <a:cubicBezTo>
                    <a:pt x="589852" y="91234"/>
                    <a:pt x="581465" y="99063"/>
                    <a:pt x="585659" y="108850"/>
                  </a:cubicBezTo>
                  <a:cubicBezTo>
                    <a:pt x="585659" y="110808"/>
                    <a:pt x="583562" y="112765"/>
                    <a:pt x="583562" y="114723"/>
                  </a:cubicBezTo>
                  <a:cubicBezTo>
                    <a:pt x="581465" y="118638"/>
                    <a:pt x="579369" y="122552"/>
                    <a:pt x="575175" y="124510"/>
                  </a:cubicBezTo>
                  <a:cubicBezTo>
                    <a:pt x="570982" y="130382"/>
                    <a:pt x="566788" y="136254"/>
                    <a:pt x="562595" y="144084"/>
                  </a:cubicBezTo>
                  <a:lnTo>
                    <a:pt x="550015" y="155829"/>
                  </a:lnTo>
                  <a:cubicBezTo>
                    <a:pt x="545821" y="161701"/>
                    <a:pt x="541628" y="167573"/>
                    <a:pt x="535338" y="171488"/>
                  </a:cubicBezTo>
                  <a:cubicBezTo>
                    <a:pt x="520661" y="183233"/>
                    <a:pt x="505984" y="194977"/>
                    <a:pt x="489211" y="206722"/>
                  </a:cubicBezTo>
                  <a:cubicBezTo>
                    <a:pt x="480824" y="214551"/>
                    <a:pt x="470341" y="220424"/>
                    <a:pt x="461954" y="228253"/>
                  </a:cubicBezTo>
                  <a:cubicBezTo>
                    <a:pt x="447277" y="239998"/>
                    <a:pt x="430503" y="249785"/>
                    <a:pt x="422117" y="267402"/>
                  </a:cubicBezTo>
                  <a:cubicBezTo>
                    <a:pt x="422117" y="269359"/>
                    <a:pt x="417923" y="271317"/>
                    <a:pt x="415827" y="273274"/>
                  </a:cubicBezTo>
                  <a:cubicBezTo>
                    <a:pt x="405343" y="281104"/>
                    <a:pt x="388570" y="281104"/>
                    <a:pt x="388570" y="296763"/>
                  </a:cubicBezTo>
                  <a:cubicBezTo>
                    <a:pt x="371796" y="296763"/>
                    <a:pt x="363409" y="308508"/>
                    <a:pt x="355023" y="318295"/>
                  </a:cubicBezTo>
                  <a:cubicBezTo>
                    <a:pt x="348733" y="326125"/>
                    <a:pt x="342442" y="335912"/>
                    <a:pt x="334056" y="341784"/>
                  </a:cubicBezTo>
                  <a:cubicBezTo>
                    <a:pt x="325669" y="345699"/>
                    <a:pt x="315185" y="343741"/>
                    <a:pt x="304702" y="343741"/>
                  </a:cubicBezTo>
                  <a:cubicBezTo>
                    <a:pt x="300509" y="343741"/>
                    <a:pt x="296315" y="343741"/>
                    <a:pt x="296315" y="345699"/>
                  </a:cubicBezTo>
                  <a:cubicBezTo>
                    <a:pt x="287928" y="353529"/>
                    <a:pt x="277445" y="359401"/>
                    <a:pt x="271155" y="369188"/>
                  </a:cubicBezTo>
                  <a:cubicBezTo>
                    <a:pt x="264865" y="378975"/>
                    <a:pt x="258575" y="384847"/>
                    <a:pt x="248091" y="386805"/>
                  </a:cubicBezTo>
                  <a:cubicBezTo>
                    <a:pt x="237608" y="388762"/>
                    <a:pt x="227124" y="398549"/>
                    <a:pt x="212448" y="392677"/>
                  </a:cubicBezTo>
                  <a:cubicBezTo>
                    <a:pt x="199867" y="388762"/>
                    <a:pt x="185191" y="392677"/>
                    <a:pt x="176804" y="384847"/>
                  </a:cubicBezTo>
                  <a:cubicBezTo>
                    <a:pt x="160030" y="386805"/>
                    <a:pt x="147450" y="390720"/>
                    <a:pt x="132773" y="392677"/>
                  </a:cubicBezTo>
                  <a:cubicBezTo>
                    <a:pt x="116000" y="396592"/>
                    <a:pt x="97130" y="394634"/>
                    <a:pt x="82453" y="406379"/>
                  </a:cubicBezTo>
                  <a:cubicBezTo>
                    <a:pt x="69873" y="416166"/>
                    <a:pt x="59389" y="425953"/>
                    <a:pt x="40519" y="423996"/>
                  </a:cubicBezTo>
                  <a:cubicBezTo>
                    <a:pt x="42616" y="435740"/>
                    <a:pt x="44712" y="445528"/>
                    <a:pt x="46809" y="457272"/>
                  </a:cubicBezTo>
                  <a:cubicBezTo>
                    <a:pt x="51002" y="488591"/>
                    <a:pt x="55196" y="519910"/>
                    <a:pt x="57293" y="551228"/>
                  </a:cubicBezTo>
                  <a:cubicBezTo>
                    <a:pt x="63583" y="590377"/>
                    <a:pt x="65679" y="627568"/>
                    <a:pt x="61486" y="664759"/>
                  </a:cubicBezTo>
                  <a:cubicBezTo>
                    <a:pt x="57293" y="717610"/>
                    <a:pt x="38422" y="2526270"/>
                    <a:pt x="19552" y="2575206"/>
                  </a:cubicBezTo>
                  <a:lnTo>
                    <a:pt x="682" y="2616312"/>
                  </a:lnTo>
                  <a:cubicBezTo>
                    <a:pt x="-1858" y="2626099"/>
                    <a:pt x="2779" y="2631971"/>
                    <a:pt x="13262" y="2633929"/>
                  </a:cubicBezTo>
                  <a:cubicBezTo>
                    <a:pt x="25842" y="2635886"/>
                    <a:pt x="30036" y="2643716"/>
                    <a:pt x="34229" y="2653503"/>
                  </a:cubicBezTo>
                  <a:cubicBezTo>
                    <a:pt x="38422" y="2669162"/>
                    <a:pt x="32132" y="2684822"/>
                    <a:pt x="40519" y="2700481"/>
                  </a:cubicBezTo>
                  <a:cubicBezTo>
                    <a:pt x="44712" y="2708311"/>
                    <a:pt x="40519" y="2722013"/>
                    <a:pt x="38422" y="2733758"/>
                  </a:cubicBezTo>
                  <a:cubicBezTo>
                    <a:pt x="36326" y="2749417"/>
                    <a:pt x="40519" y="2765076"/>
                    <a:pt x="46809" y="2778778"/>
                  </a:cubicBezTo>
                  <a:cubicBezTo>
                    <a:pt x="61486" y="2802268"/>
                    <a:pt x="63583" y="2829671"/>
                    <a:pt x="63583" y="2855118"/>
                  </a:cubicBezTo>
                  <a:cubicBezTo>
                    <a:pt x="63583" y="2860990"/>
                    <a:pt x="65679" y="2866862"/>
                    <a:pt x="67776" y="2870778"/>
                  </a:cubicBezTo>
                  <a:cubicBezTo>
                    <a:pt x="71969" y="2874692"/>
                    <a:pt x="80356" y="2878607"/>
                    <a:pt x="88743" y="2880565"/>
                  </a:cubicBezTo>
                  <a:lnTo>
                    <a:pt x="139063" y="2904054"/>
                  </a:lnTo>
                  <a:cubicBezTo>
                    <a:pt x="162127" y="2915798"/>
                    <a:pt x="180997" y="2913841"/>
                    <a:pt x="201964" y="2900139"/>
                  </a:cubicBezTo>
                  <a:cubicBezTo>
                    <a:pt x="204061" y="2898181"/>
                    <a:pt x="210351" y="2896224"/>
                    <a:pt x="212448" y="2896224"/>
                  </a:cubicBezTo>
                  <a:cubicBezTo>
                    <a:pt x="227124" y="2898181"/>
                    <a:pt x="241801" y="2898181"/>
                    <a:pt x="254381" y="2909926"/>
                  </a:cubicBezTo>
                  <a:cubicBezTo>
                    <a:pt x="269058" y="2921670"/>
                    <a:pt x="290025" y="2929500"/>
                    <a:pt x="306799" y="2939287"/>
                  </a:cubicBezTo>
                  <a:cubicBezTo>
                    <a:pt x="317282" y="2945159"/>
                    <a:pt x="329862" y="2952989"/>
                    <a:pt x="336152" y="2960819"/>
                  </a:cubicBezTo>
                  <a:cubicBezTo>
                    <a:pt x="340346" y="2964734"/>
                    <a:pt x="344539" y="2968649"/>
                    <a:pt x="348733" y="2970606"/>
                  </a:cubicBezTo>
                  <a:cubicBezTo>
                    <a:pt x="371796" y="2978436"/>
                    <a:pt x="384376" y="2998010"/>
                    <a:pt x="399053" y="3013669"/>
                  </a:cubicBezTo>
                  <a:cubicBezTo>
                    <a:pt x="411633" y="3027371"/>
                    <a:pt x="428407" y="3035201"/>
                    <a:pt x="447277" y="3037159"/>
                  </a:cubicBezTo>
                  <a:cubicBezTo>
                    <a:pt x="468244" y="3041073"/>
                    <a:pt x="489211" y="3043031"/>
                    <a:pt x="510178" y="3046946"/>
                  </a:cubicBezTo>
                  <a:cubicBezTo>
                    <a:pt x="518564" y="3048903"/>
                    <a:pt x="529048" y="3050861"/>
                    <a:pt x="537435" y="3054775"/>
                  </a:cubicBezTo>
                  <a:cubicBezTo>
                    <a:pt x="547918" y="3058690"/>
                    <a:pt x="558402" y="3058690"/>
                    <a:pt x="566788" y="3064562"/>
                  </a:cubicBezTo>
                  <a:cubicBezTo>
                    <a:pt x="579369" y="3074350"/>
                    <a:pt x="591949" y="3080222"/>
                    <a:pt x="608722" y="3076307"/>
                  </a:cubicBezTo>
                  <a:cubicBezTo>
                    <a:pt x="615012" y="3074350"/>
                    <a:pt x="623399" y="3078264"/>
                    <a:pt x="629689" y="3080222"/>
                  </a:cubicBezTo>
                  <a:cubicBezTo>
                    <a:pt x="631786" y="3080222"/>
                    <a:pt x="633882" y="3082179"/>
                    <a:pt x="635979" y="3082179"/>
                  </a:cubicBezTo>
                  <a:cubicBezTo>
                    <a:pt x="659043" y="3084137"/>
                    <a:pt x="680010" y="3080222"/>
                    <a:pt x="700977" y="3076307"/>
                  </a:cubicBezTo>
                  <a:cubicBezTo>
                    <a:pt x="709363" y="3074350"/>
                    <a:pt x="717750" y="3072392"/>
                    <a:pt x="726137" y="3068477"/>
                  </a:cubicBezTo>
                  <a:cubicBezTo>
                    <a:pt x="749201" y="3058690"/>
                    <a:pt x="772264" y="3048903"/>
                    <a:pt x="793231" y="3037159"/>
                  </a:cubicBezTo>
                  <a:cubicBezTo>
                    <a:pt x="807908" y="3029329"/>
                    <a:pt x="822585" y="3021499"/>
                    <a:pt x="839358" y="3029329"/>
                  </a:cubicBezTo>
                  <a:lnTo>
                    <a:pt x="847745" y="3029329"/>
                  </a:lnTo>
                  <a:cubicBezTo>
                    <a:pt x="862422" y="3029329"/>
                    <a:pt x="877099" y="3027371"/>
                    <a:pt x="889679" y="3025414"/>
                  </a:cubicBezTo>
                  <a:cubicBezTo>
                    <a:pt x="891775" y="3025414"/>
                    <a:pt x="895969" y="3025414"/>
                    <a:pt x="895969" y="3023456"/>
                  </a:cubicBezTo>
                  <a:cubicBezTo>
                    <a:pt x="902259" y="3015627"/>
                    <a:pt x="912742" y="3015627"/>
                    <a:pt x="923226" y="3013669"/>
                  </a:cubicBezTo>
                  <a:cubicBezTo>
                    <a:pt x="939999" y="3011712"/>
                    <a:pt x="956773" y="3011712"/>
                    <a:pt x="969353" y="3001925"/>
                  </a:cubicBezTo>
                  <a:cubicBezTo>
                    <a:pt x="981933" y="2994095"/>
                    <a:pt x="994513" y="2992138"/>
                    <a:pt x="1009190" y="2990180"/>
                  </a:cubicBezTo>
                  <a:cubicBezTo>
                    <a:pt x="1011287" y="2990180"/>
                    <a:pt x="1015480" y="2988223"/>
                    <a:pt x="1017577" y="2988223"/>
                  </a:cubicBezTo>
                  <a:cubicBezTo>
                    <a:pt x="1028060" y="2986265"/>
                    <a:pt x="1038544" y="2980393"/>
                    <a:pt x="1046931" y="2982351"/>
                  </a:cubicBezTo>
                  <a:cubicBezTo>
                    <a:pt x="1065801" y="2986265"/>
                    <a:pt x="1074188" y="2980393"/>
                    <a:pt x="1086768" y="2964734"/>
                  </a:cubicBezTo>
                  <a:cubicBezTo>
                    <a:pt x="1088864" y="2960819"/>
                    <a:pt x="1095154" y="2958861"/>
                    <a:pt x="1099348" y="2956904"/>
                  </a:cubicBezTo>
                  <a:cubicBezTo>
                    <a:pt x="1109831" y="2954946"/>
                    <a:pt x="1120315" y="2956904"/>
                    <a:pt x="1130798" y="2954946"/>
                  </a:cubicBezTo>
                  <a:cubicBezTo>
                    <a:pt x="1137088" y="2954946"/>
                    <a:pt x="1143378" y="2949074"/>
                    <a:pt x="1147572" y="2949074"/>
                  </a:cubicBezTo>
                  <a:cubicBezTo>
                    <a:pt x="1164345" y="2951032"/>
                    <a:pt x="1183216" y="2945159"/>
                    <a:pt x="1197892" y="2954946"/>
                  </a:cubicBezTo>
                  <a:cubicBezTo>
                    <a:pt x="1199989" y="2956904"/>
                    <a:pt x="1204182" y="2956904"/>
                    <a:pt x="1208376" y="2956904"/>
                  </a:cubicBezTo>
                  <a:cubicBezTo>
                    <a:pt x="1235633" y="2958861"/>
                    <a:pt x="1258696" y="2966691"/>
                    <a:pt x="1277567" y="2982351"/>
                  </a:cubicBezTo>
                  <a:cubicBezTo>
                    <a:pt x="1283857" y="2988223"/>
                    <a:pt x="1292243" y="2992138"/>
                    <a:pt x="1298533" y="2996053"/>
                  </a:cubicBezTo>
                  <a:cubicBezTo>
                    <a:pt x="1304824" y="2999967"/>
                    <a:pt x="1313210" y="2999967"/>
                    <a:pt x="1319500" y="3001925"/>
                  </a:cubicBezTo>
                  <a:cubicBezTo>
                    <a:pt x="1325790" y="3003882"/>
                    <a:pt x="1329984" y="3005840"/>
                    <a:pt x="1336274" y="3005840"/>
                  </a:cubicBezTo>
                  <a:cubicBezTo>
                    <a:pt x="1346757" y="3005840"/>
                    <a:pt x="1355144" y="3009754"/>
                    <a:pt x="1361434" y="3017584"/>
                  </a:cubicBezTo>
                  <a:cubicBezTo>
                    <a:pt x="1363531" y="3019541"/>
                    <a:pt x="1365628" y="3021499"/>
                    <a:pt x="1367724" y="3025414"/>
                  </a:cubicBezTo>
                  <a:cubicBezTo>
                    <a:pt x="1365628" y="3031286"/>
                    <a:pt x="1378208" y="3046946"/>
                    <a:pt x="1386594" y="3046946"/>
                  </a:cubicBezTo>
                  <a:cubicBezTo>
                    <a:pt x="1401271" y="3046946"/>
                    <a:pt x="1415948" y="3050861"/>
                    <a:pt x="1428528" y="3060648"/>
                  </a:cubicBezTo>
                  <a:cubicBezTo>
                    <a:pt x="1430625" y="3062605"/>
                    <a:pt x="1434818" y="3062605"/>
                    <a:pt x="1439012" y="3060648"/>
                  </a:cubicBezTo>
                  <a:cubicBezTo>
                    <a:pt x="1445302" y="3058690"/>
                    <a:pt x="1449495" y="3058690"/>
                    <a:pt x="1453689" y="3064562"/>
                  </a:cubicBezTo>
                  <a:cubicBezTo>
                    <a:pt x="1455785" y="3066520"/>
                    <a:pt x="1464172" y="3066520"/>
                    <a:pt x="1468365" y="3066520"/>
                  </a:cubicBezTo>
                  <a:cubicBezTo>
                    <a:pt x="1478849" y="3066520"/>
                    <a:pt x="1491429" y="3064562"/>
                    <a:pt x="1501912" y="3066520"/>
                  </a:cubicBezTo>
                  <a:cubicBezTo>
                    <a:pt x="1520783" y="3068477"/>
                    <a:pt x="1537556" y="3070435"/>
                    <a:pt x="1556427" y="3074350"/>
                  </a:cubicBezTo>
                  <a:cubicBezTo>
                    <a:pt x="1560620" y="3074350"/>
                    <a:pt x="1564813" y="3076307"/>
                    <a:pt x="1566910" y="3078264"/>
                  </a:cubicBezTo>
                  <a:cubicBezTo>
                    <a:pt x="1571103" y="3088051"/>
                    <a:pt x="1581587" y="3088051"/>
                    <a:pt x="1587877" y="3090009"/>
                  </a:cubicBezTo>
                  <a:cubicBezTo>
                    <a:pt x="1594167" y="3091966"/>
                    <a:pt x="1602554" y="3093924"/>
                    <a:pt x="1606747" y="3093924"/>
                  </a:cubicBezTo>
                  <a:cubicBezTo>
                    <a:pt x="1608844" y="3091966"/>
                    <a:pt x="1613037" y="3090009"/>
                    <a:pt x="1617230" y="3086094"/>
                  </a:cubicBezTo>
                  <a:cubicBezTo>
                    <a:pt x="1608844" y="3086094"/>
                    <a:pt x="1604650" y="3088051"/>
                    <a:pt x="1600457" y="3088051"/>
                  </a:cubicBezTo>
                  <a:cubicBezTo>
                    <a:pt x="1608844" y="3078264"/>
                    <a:pt x="1617230" y="3076307"/>
                    <a:pt x="1627714" y="3082179"/>
                  </a:cubicBezTo>
                  <a:cubicBezTo>
                    <a:pt x="1640294" y="3091966"/>
                    <a:pt x="1650778" y="3091966"/>
                    <a:pt x="1665454" y="3082179"/>
                  </a:cubicBezTo>
                  <a:lnTo>
                    <a:pt x="1678034" y="3076307"/>
                  </a:lnTo>
                  <a:lnTo>
                    <a:pt x="1678034" y="3066520"/>
                  </a:lnTo>
                  <a:cubicBezTo>
                    <a:pt x="1684325" y="3068477"/>
                    <a:pt x="1690615" y="3072392"/>
                    <a:pt x="1694808" y="3072392"/>
                  </a:cubicBezTo>
                  <a:cubicBezTo>
                    <a:pt x="1707388" y="3066520"/>
                    <a:pt x="1719968" y="3060648"/>
                    <a:pt x="1730452" y="3052818"/>
                  </a:cubicBezTo>
                  <a:cubicBezTo>
                    <a:pt x="1743032" y="3044988"/>
                    <a:pt x="1753515" y="3035201"/>
                    <a:pt x="1763999" y="3027371"/>
                  </a:cubicBezTo>
                  <a:cubicBezTo>
                    <a:pt x="1766096" y="3027371"/>
                    <a:pt x="1766096" y="3025414"/>
                    <a:pt x="1768192" y="3025414"/>
                  </a:cubicBezTo>
                  <a:cubicBezTo>
                    <a:pt x="1782869" y="3021499"/>
                    <a:pt x="1795449" y="3019541"/>
                    <a:pt x="1810126" y="3015627"/>
                  </a:cubicBezTo>
                  <a:cubicBezTo>
                    <a:pt x="1818513" y="3013669"/>
                    <a:pt x="1824803" y="3009754"/>
                    <a:pt x="1833190" y="3007797"/>
                  </a:cubicBezTo>
                  <a:cubicBezTo>
                    <a:pt x="1839480" y="3005840"/>
                    <a:pt x="1843673" y="3005840"/>
                    <a:pt x="1849963" y="3003882"/>
                  </a:cubicBezTo>
                  <a:lnTo>
                    <a:pt x="1870930" y="3003882"/>
                  </a:lnTo>
                  <a:cubicBezTo>
                    <a:pt x="1875124" y="3003882"/>
                    <a:pt x="1881414" y="3003882"/>
                    <a:pt x="1885607" y="3001925"/>
                  </a:cubicBezTo>
                  <a:cubicBezTo>
                    <a:pt x="1887704" y="2998010"/>
                    <a:pt x="1891897" y="2992138"/>
                    <a:pt x="1893994" y="2992138"/>
                  </a:cubicBezTo>
                  <a:cubicBezTo>
                    <a:pt x="1900284" y="2992138"/>
                    <a:pt x="1904477" y="2996053"/>
                    <a:pt x="1910767" y="2998010"/>
                  </a:cubicBezTo>
                  <a:cubicBezTo>
                    <a:pt x="1912864" y="2998010"/>
                    <a:pt x="1912864" y="2999967"/>
                    <a:pt x="1912864" y="3001925"/>
                  </a:cubicBezTo>
                  <a:cubicBezTo>
                    <a:pt x="1921251" y="3009754"/>
                    <a:pt x="1927541" y="3019541"/>
                    <a:pt x="1935928" y="3027371"/>
                  </a:cubicBezTo>
                  <a:cubicBezTo>
                    <a:pt x="1946411" y="3037159"/>
                    <a:pt x="1956894" y="3037159"/>
                    <a:pt x="1963184" y="3031286"/>
                  </a:cubicBezTo>
                  <a:cubicBezTo>
                    <a:pt x="1973668" y="3023456"/>
                    <a:pt x="1982055" y="3017584"/>
                    <a:pt x="1996732" y="3021499"/>
                  </a:cubicBezTo>
                  <a:cubicBezTo>
                    <a:pt x="1998828" y="3021499"/>
                    <a:pt x="2003022" y="3023456"/>
                    <a:pt x="2005118" y="3021499"/>
                  </a:cubicBezTo>
                  <a:cubicBezTo>
                    <a:pt x="2015602" y="3017584"/>
                    <a:pt x="2028182" y="3013669"/>
                    <a:pt x="2038665" y="3007797"/>
                  </a:cubicBezTo>
                  <a:cubicBezTo>
                    <a:pt x="2044955" y="3005840"/>
                    <a:pt x="2053342" y="3005840"/>
                    <a:pt x="2055439" y="3001925"/>
                  </a:cubicBezTo>
                  <a:cubicBezTo>
                    <a:pt x="2061729" y="2990180"/>
                    <a:pt x="2072213" y="2984308"/>
                    <a:pt x="2082696" y="2976478"/>
                  </a:cubicBezTo>
                  <a:cubicBezTo>
                    <a:pt x="2088986" y="2970606"/>
                    <a:pt x="2095276" y="2962776"/>
                    <a:pt x="2101566" y="2960819"/>
                  </a:cubicBezTo>
                  <a:cubicBezTo>
                    <a:pt x="2116243" y="2956904"/>
                    <a:pt x="2126726" y="2945159"/>
                    <a:pt x="2139306" y="2937330"/>
                  </a:cubicBezTo>
                  <a:cubicBezTo>
                    <a:pt x="2149790" y="2931458"/>
                    <a:pt x="2156080" y="2919713"/>
                    <a:pt x="2166564" y="2917755"/>
                  </a:cubicBezTo>
                  <a:cubicBezTo>
                    <a:pt x="2183337" y="2913841"/>
                    <a:pt x="2195917" y="2904054"/>
                    <a:pt x="2210594" y="2894266"/>
                  </a:cubicBezTo>
                  <a:cubicBezTo>
                    <a:pt x="2218981" y="2888394"/>
                    <a:pt x="2229464" y="2884479"/>
                    <a:pt x="2239948" y="2886437"/>
                  </a:cubicBezTo>
                  <a:cubicBezTo>
                    <a:pt x="2246238" y="2888394"/>
                    <a:pt x="2254624" y="2886437"/>
                    <a:pt x="2258818" y="2884479"/>
                  </a:cubicBezTo>
                  <a:cubicBezTo>
                    <a:pt x="2267205" y="2880565"/>
                    <a:pt x="2275591" y="2874692"/>
                    <a:pt x="2283978" y="2870778"/>
                  </a:cubicBezTo>
                  <a:cubicBezTo>
                    <a:pt x="2290268" y="2866862"/>
                    <a:pt x="2296558" y="2862948"/>
                    <a:pt x="2302848" y="2862948"/>
                  </a:cubicBezTo>
                  <a:cubicBezTo>
                    <a:pt x="2323815" y="2860990"/>
                    <a:pt x="2340589" y="2857075"/>
                    <a:pt x="2351072" y="2837501"/>
                  </a:cubicBezTo>
                  <a:cubicBezTo>
                    <a:pt x="2355266" y="2829671"/>
                    <a:pt x="2376233" y="2819884"/>
                    <a:pt x="2384619" y="2823799"/>
                  </a:cubicBezTo>
                  <a:cubicBezTo>
                    <a:pt x="2399296" y="2829671"/>
                    <a:pt x="2409780" y="2825757"/>
                    <a:pt x="2418166" y="2814012"/>
                  </a:cubicBezTo>
                  <a:cubicBezTo>
                    <a:pt x="2424456" y="2808140"/>
                    <a:pt x="2432843" y="2810097"/>
                    <a:pt x="2439133" y="2814012"/>
                  </a:cubicBezTo>
                  <a:cubicBezTo>
                    <a:pt x="2443327" y="2817927"/>
                    <a:pt x="2447520" y="2819884"/>
                    <a:pt x="2451713" y="2819884"/>
                  </a:cubicBezTo>
                  <a:cubicBezTo>
                    <a:pt x="2466390" y="2821842"/>
                    <a:pt x="2483164" y="2819884"/>
                    <a:pt x="2497841" y="2821842"/>
                  </a:cubicBezTo>
                  <a:cubicBezTo>
                    <a:pt x="2510421" y="2823799"/>
                    <a:pt x="2523001" y="2819884"/>
                    <a:pt x="2531388" y="2812055"/>
                  </a:cubicBezTo>
                  <a:cubicBezTo>
                    <a:pt x="2539774" y="2804225"/>
                    <a:pt x="2546065" y="2804225"/>
                    <a:pt x="2558645" y="2808140"/>
                  </a:cubicBezTo>
                  <a:cubicBezTo>
                    <a:pt x="2569128" y="2812055"/>
                    <a:pt x="2577515" y="2821842"/>
                    <a:pt x="2592192" y="2819884"/>
                  </a:cubicBezTo>
                  <a:cubicBezTo>
                    <a:pt x="2604772" y="2817927"/>
                    <a:pt x="2619449" y="2823799"/>
                    <a:pt x="2634126" y="2817927"/>
                  </a:cubicBezTo>
                  <a:lnTo>
                    <a:pt x="2642512" y="2817927"/>
                  </a:lnTo>
                  <a:cubicBezTo>
                    <a:pt x="2655092" y="2821842"/>
                    <a:pt x="2667673" y="2823799"/>
                    <a:pt x="2678156" y="2833586"/>
                  </a:cubicBezTo>
                  <a:cubicBezTo>
                    <a:pt x="2690736" y="2843373"/>
                    <a:pt x="2692833" y="2770949"/>
                    <a:pt x="2705413" y="2778778"/>
                  </a:cubicBezTo>
                  <a:cubicBezTo>
                    <a:pt x="2724283" y="2790523"/>
                    <a:pt x="2720090" y="2778778"/>
                    <a:pt x="2738960" y="2788565"/>
                  </a:cubicBezTo>
                  <a:cubicBezTo>
                    <a:pt x="2753637" y="2794438"/>
                    <a:pt x="2747347" y="2772906"/>
                    <a:pt x="2764120" y="2776821"/>
                  </a:cubicBezTo>
                  <a:cubicBezTo>
                    <a:pt x="2766217" y="2776821"/>
                    <a:pt x="2791377" y="2792480"/>
                    <a:pt x="2791377" y="2790523"/>
                  </a:cubicBezTo>
                  <a:cubicBezTo>
                    <a:pt x="2801861" y="2784651"/>
                    <a:pt x="2812344" y="2725928"/>
                    <a:pt x="2822828" y="2727885"/>
                  </a:cubicBezTo>
                  <a:cubicBezTo>
                    <a:pt x="2843795" y="2733758"/>
                    <a:pt x="2862665" y="2729843"/>
                    <a:pt x="2881535" y="2722013"/>
                  </a:cubicBezTo>
                  <a:cubicBezTo>
                    <a:pt x="2892019" y="2718098"/>
                    <a:pt x="2908792" y="2704396"/>
                    <a:pt x="2917179" y="2710268"/>
                  </a:cubicBezTo>
                  <a:cubicBezTo>
                    <a:pt x="2931856" y="2720056"/>
                    <a:pt x="2946533" y="2723971"/>
                    <a:pt x="2963306" y="2725928"/>
                  </a:cubicBezTo>
                  <a:cubicBezTo>
                    <a:pt x="2965403" y="2725928"/>
                    <a:pt x="2967500" y="2727885"/>
                    <a:pt x="2969596" y="2729843"/>
                  </a:cubicBezTo>
                  <a:cubicBezTo>
                    <a:pt x="2975886" y="2737672"/>
                    <a:pt x="3005240" y="2716141"/>
                    <a:pt x="3011530" y="2723971"/>
                  </a:cubicBezTo>
                  <a:cubicBezTo>
                    <a:pt x="3019917" y="2735715"/>
                    <a:pt x="3028303" y="2747460"/>
                    <a:pt x="3036690" y="2757247"/>
                  </a:cubicBezTo>
                  <a:cubicBezTo>
                    <a:pt x="3040884" y="2761162"/>
                    <a:pt x="3047174" y="2763119"/>
                    <a:pt x="3049270" y="2767034"/>
                  </a:cubicBezTo>
                  <a:cubicBezTo>
                    <a:pt x="3051367" y="2776821"/>
                    <a:pt x="3055560" y="2780736"/>
                    <a:pt x="3066044" y="2780736"/>
                  </a:cubicBezTo>
                  <a:cubicBezTo>
                    <a:pt x="3072334" y="2780736"/>
                    <a:pt x="3078624" y="2782693"/>
                    <a:pt x="3082818" y="2786608"/>
                  </a:cubicBezTo>
                  <a:cubicBezTo>
                    <a:pt x="3093301" y="2792480"/>
                    <a:pt x="3101688" y="2798352"/>
                    <a:pt x="3110074" y="2804225"/>
                  </a:cubicBezTo>
                  <a:cubicBezTo>
                    <a:pt x="3120558" y="2810097"/>
                    <a:pt x="3131041" y="2815969"/>
                    <a:pt x="3135235" y="2825757"/>
                  </a:cubicBezTo>
                  <a:cubicBezTo>
                    <a:pt x="3137331" y="2829671"/>
                    <a:pt x="3139428" y="2831629"/>
                    <a:pt x="3141525" y="2833586"/>
                  </a:cubicBezTo>
                  <a:cubicBezTo>
                    <a:pt x="3149912" y="2841416"/>
                    <a:pt x="3158298" y="2847288"/>
                    <a:pt x="3166685" y="2855118"/>
                  </a:cubicBezTo>
                  <a:cubicBezTo>
                    <a:pt x="3179265" y="2864905"/>
                    <a:pt x="3189749" y="2876649"/>
                    <a:pt x="3202329" y="2886437"/>
                  </a:cubicBezTo>
                  <a:cubicBezTo>
                    <a:pt x="3206522" y="2888394"/>
                    <a:pt x="3210716" y="2892309"/>
                    <a:pt x="3214909" y="2894266"/>
                  </a:cubicBezTo>
                  <a:cubicBezTo>
                    <a:pt x="3223296" y="2898181"/>
                    <a:pt x="3231682" y="2902096"/>
                    <a:pt x="3237973" y="2907968"/>
                  </a:cubicBezTo>
                  <a:cubicBezTo>
                    <a:pt x="3244263" y="2913841"/>
                    <a:pt x="3273616" y="2878607"/>
                    <a:pt x="3277809" y="2886437"/>
                  </a:cubicBezTo>
                  <a:cubicBezTo>
                    <a:pt x="3277809" y="2888394"/>
                    <a:pt x="3279906" y="2888394"/>
                    <a:pt x="3282003" y="2888394"/>
                  </a:cubicBezTo>
                  <a:cubicBezTo>
                    <a:pt x="3294583" y="2898181"/>
                    <a:pt x="3307164" y="2894266"/>
                    <a:pt x="3319743" y="2890352"/>
                  </a:cubicBezTo>
                  <a:cubicBezTo>
                    <a:pt x="3323937" y="2888394"/>
                    <a:pt x="3328130" y="2886437"/>
                    <a:pt x="3330227" y="2888394"/>
                  </a:cubicBezTo>
                  <a:cubicBezTo>
                    <a:pt x="3344904" y="2894266"/>
                    <a:pt x="3355387" y="2907968"/>
                    <a:pt x="3374257" y="2909926"/>
                  </a:cubicBezTo>
                  <a:cubicBezTo>
                    <a:pt x="3374257" y="2909926"/>
                    <a:pt x="3376354" y="2909926"/>
                    <a:pt x="3376354" y="2911883"/>
                  </a:cubicBezTo>
                  <a:cubicBezTo>
                    <a:pt x="3380547" y="2923628"/>
                    <a:pt x="3393128" y="2923628"/>
                    <a:pt x="3403611" y="2925585"/>
                  </a:cubicBezTo>
                  <a:cubicBezTo>
                    <a:pt x="3409901" y="2925585"/>
                    <a:pt x="3416191" y="2927543"/>
                    <a:pt x="3420385" y="2929500"/>
                  </a:cubicBezTo>
                  <a:cubicBezTo>
                    <a:pt x="3432965" y="2935372"/>
                    <a:pt x="3445545" y="2943202"/>
                    <a:pt x="3460222" y="2947117"/>
                  </a:cubicBezTo>
                  <a:cubicBezTo>
                    <a:pt x="3479092" y="2952989"/>
                    <a:pt x="3497962" y="2956904"/>
                    <a:pt x="3512639" y="2966691"/>
                  </a:cubicBezTo>
                  <a:cubicBezTo>
                    <a:pt x="3514736" y="2966691"/>
                    <a:pt x="3516832" y="2966691"/>
                    <a:pt x="3516832" y="2968649"/>
                  </a:cubicBezTo>
                  <a:cubicBezTo>
                    <a:pt x="3523123" y="2972564"/>
                    <a:pt x="3533606" y="2974521"/>
                    <a:pt x="3537799" y="2980393"/>
                  </a:cubicBezTo>
                  <a:cubicBezTo>
                    <a:pt x="3544089" y="2992138"/>
                    <a:pt x="3560863" y="2990180"/>
                    <a:pt x="3569250" y="2999967"/>
                  </a:cubicBezTo>
                  <a:lnTo>
                    <a:pt x="3571346" y="2999967"/>
                  </a:lnTo>
                  <a:cubicBezTo>
                    <a:pt x="3579733" y="2999967"/>
                    <a:pt x="3588120" y="3001925"/>
                    <a:pt x="3598603" y="3001925"/>
                  </a:cubicBezTo>
                  <a:cubicBezTo>
                    <a:pt x="3602797" y="2999967"/>
                    <a:pt x="3609087" y="2996053"/>
                    <a:pt x="3613280" y="2996053"/>
                  </a:cubicBezTo>
                  <a:cubicBezTo>
                    <a:pt x="3632151" y="3001925"/>
                    <a:pt x="3651020" y="3001925"/>
                    <a:pt x="3663601" y="2986265"/>
                  </a:cubicBezTo>
                  <a:cubicBezTo>
                    <a:pt x="3665697" y="2984308"/>
                    <a:pt x="3669891" y="2984308"/>
                    <a:pt x="3674084" y="2984308"/>
                  </a:cubicBezTo>
                  <a:lnTo>
                    <a:pt x="3690858" y="2984308"/>
                  </a:lnTo>
                  <a:cubicBezTo>
                    <a:pt x="3709728" y="2980393"/>
                    <a:pt x="3726501" y="2976478"/>
                    <a:pt x="3745372" y="2974521"/>
                  </a:cubicBezTo>
                  <a:cubicBezTo>
                    <a:pt x="3753759" y="2972564"/>
                    <a:pt x="3764242" y="2976478"/>
                    <a:pt x="3772629" y="2978436"/>
                  </a:cubicBezTo>
                  <a:cubicBezTo>
                    <a:pt x="3781015" y="2980393"/>
                    <a:pt x="3789402" y="2980393"/>
                    <a:pt x="3797789" y="2980393"/>
                  </a:cubicBezTo>
                  <a:cubicBezTo>
                    <a:pt x="3808272" y="2980393"/>
                    <a:pt x="3816660" y="2976478"/>
                    <a:pt x="3827143" y="2976478"/>
                  </a:cubicBezTo>
                  <a:cubicBezTo>
                    <a:pt x="3835529" y="2974521"/>
                    <a:pt x="3846013" y="2974521"/>
                    <a:pt x="3854399" y="2972564"/>
                  </a:cubicBezTo>
                  <a:cubicBezTo>
                    <a:pt x="3873270" y="2968649"/>
                    <a:pt x="3890043" y="2964734"/>
                    <a:pt x="3908914" y="2962776"/>
                  </a:cubicBezTo>
                  <a:cubicBezTo>
                    <a:pt x="3921494" y="2896224"/>
                    <a:pt x="3919397" y="2817927"/>
                    <a:pt x="3919397" y="2737672"/>
                  </a:cubicBezTo>
                  <a:close/>
                </a:path>
              </a:pathLst>
            </a:custGeom>
            <a:solidFill>
              <a:srgbClr val="FAF9F4"/>
            </a:solidFill>
            <a:ln w="12700">
              <a:solidFill>
                <a:srgbClr val="000000"/>
              </a:solidFill>
            </a:ln>
          </p:spPr>
        </p:sp>
      </p:grpSp>
      <p:sp>
        <p:nvSpPr>
          <p:cNvPr id="6" name="Freeform 6"/>
          <p:cNvSpPr/>
          <p:nvPr/>
        </p:nvSpPr>
        <p:spPr>
          <a:xfrm>
            <a:off x="13694873" y="1839724"/>
            <a:ext cx="2859786" cy="4114800"/>
          </a:xfrm>
          <a:custGeom>
            <a:avLst/>
            <a:gdLst/>
            <a:ahLst/>
            <a:cxnLst/>
            <a:rect l="l" t="t" r="r" b="b"/>
            <a:pathLst>
              <a:path w="2859786" h="4114800">
                <a:moveTo>
                  <a:pt x="0" y="0"/>
                </a:moveTo>
                <a:lnTo>
                  <a:pt x="2859786" y="0"/>
                </a:lnTo>
                <a:lnTo>
                  <a:pt x="28597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7"/>
          <p:cNvSpPr txBox="1"/>
          <p:nvPr/>
        </p:nvSpPr>
        <p:spPr>
          <a:xfrm>
            <a:off x="284788" y="3778659"/>
            <a:ext cx="11896748" cy="4313631"/>
          </a:xfrm>
          <a:prstGeom prst="rect">
            <a:avLst/>
          </a:prstGeom>
        </p:spPr>
        <p:txBody>
          <a:bodyPr lIns="0" tIns="0" rIns="0" bIns="0" rtlCol="0" anchor="t">
            <a:spAutoFit/>
          </a:bodyPr>
          <a:lstStyle/>
          <a:p>
            <a:pPr algn="ctr">
              <a:lnSpc>
                <a:spcPts val="3441"/>
              </a:lnSpc>
            </a:pPr>
            <a:r>
              <a:rPr lang="en-US" sz="2457">
                <a:solidFill>
                  <a:srgbClr val="000000"/>
                </a:solidFill>
                <a:latin typeface="Canva Sans"/>
                <a:ea typeface="Canva Sans"/>
                <a:cs typeface="Canva Sans"/>
                <a:sym typeface="Canva Sans"/>
              </a:rPr>
              <a:t>Email marketing remains one of the most effective and reliable digital</a:t>
            </a:r>
          </a:p>
          <a:p>
            <a:pPr algn="ctr">
              <a:lnSpc>
                <a:spcPts val="3441"/>
              </a:lnSpc>
            </a:pPr>
            <a:r>
              <a:rPr lang="en-US" sz="2457">
                <a:solidFill>
                  <a:srgbClr val="000000"/>
                </a:solidFill>
                <a:latin typeface="Canva Sans"/>
                <a:ea typeface="Canva Sans"/>
                <a:cs typeface="Canva Sans"/>
                <a:sym typeface="Canva Sans"/>
              </a:rPr>
              <a:t>marketing strategies for businesses of all sizes. With its ability to deliver personalized messages, nurture customer relationships, and drive consistent sales at a low cost, email continues to offer unmatched value. By using the right tools, segmentation, automation, and engaging content, businesses can build stronger connections with their audience and achieve long-term growth.</a:t>
            </a:r>
          </a:p>
          <a:p>
            <a:pPr algn="ctr">
              <a:lnSpc>
                <a:spcPts val="3441"/>
              </a:lnSpc>
            </a:pPr>
            <a:endParaRPr lang="en-US" sz="2457">
              <a:solidFill>
                <a:srgbClr val="000000"/>
              </a:solidFill>
              <a:latin typeface="Canva Sans"/>
              <a:ea typeface="Canva Sans"/>
              <a:cs typeface="Canva Sans"/>
              <a:sym typeface="Canva Sans"/>
            </a:endParaRPr>
          </a:p>
          <a:p>
            <a:pPr algn="ctr">
              <a:lnSpc>
                <a:spcPts val="3441"/>
              </a:lnSpc>
            </a:pPr>
            <a:endParaRPr lang="en-US" sz="2457">
              <a:solidFill>
                <a:srgbClr val="000000"/>
              </a:solidFill>
              <a:latin typeface="Canva Sans"/>
              <a:ea typeface="Canva Sans"/>
              <a:cs typeface="Canva Sans"/>
              <a:sym typeface="Canva Sans"/>
            </a:endParaRPr>
          </a:p>
          <a:p>
            <a:pPr algn="ctr">
              <a:lnSpc>
                <a:spcPts val="3441"/>
              </a:lnSpc>
            </a:pPr>
            <a:endParaRPr lang="en-US" sz="2457">
              <a:solidFill>
                <a:srgbClr val="000000"/>
              </a:solidFill>
              <a:latin typeface="Canva Sans"/>
              <a:ea typeface="Canva Sans"/>
              <a:cs typeface="Canva Sans"/>
              <a:sym typeface="Canva Sans"/>
            </a:endParaRPr>
          </a:p>
          <a:p>
            <a:pPr algn="ctr">
              <a:lnSpc>
                <a:spcPts val="3441"/>
              </a:lnSpc>
            </a:pPr>
            <a:endParaRPr lang="en-US" sz="2457">
              <a:solidFill>
                <a:srgbClr val="000000"/>
              </a:solidFill>
              <a:latin typeface="Canva Sans"/>
              <a:ea typeface="Canva Sans"/>
              <a:cs typeface="Canva Sans"/>
              <a:sym typeface="Canva Sans"/>
            </a:endParaRPr>
          </a:p>
        </p:txBody>
      </p:sp>
      <p:sp>
        <p:nvSpPr>
          <p:cNvPr id="8" name="Freeform 8"/>
          <p:cNvSpPr/>
          <p:nvPr/>
        </p:nvSpPr>
        <p:spPr>
          <a:xfrm>
            <a:off x="509903" y="509903"/>
            <a:ext cx="1037595" cy="1037595"/>
          </a:xfrm>
          <a:custGeom>
            <a:avLst/>
            <a:gdLst/>
            <a:ahLst/>
            <a:cxnLst/>
            <a:rect l="l" t="t" r="r" b="b"/>
            <a:pathLst>
              <a:path w="1037595" h="1037595">
                <a:moveTo>
                  <a:pt x="0" y="0"/>
                </a:moveTo>
                <a:lnTo>
                  <a:pt x="1037594" y="0"/>
                </a:lnTo>
                <a:lnTo>
                  <a:pt x="1037594" y="1037594"/>
                </a:lnTo>
                <a:lnTo>
                  <a:pt x="0" y="1037594"/>
                </a:lnTo>
                <a:lnTo>
                  <a:pt x="0" y="0"/>
                </a:lnTo>
                <a:close/>
              </a:path>
            </a:pathLst>
          </a:custGeom>
          <a:blipFill>
            <a:blip r:embed="rId4"/>
            <a:stretch>
              <a:fillRect/>
            </a:stretch>
          </a:blipFill>
        </p:spPr>
      </p:sp>
      <p:sp>
        <p:nvSpPr>
          <p:cNvPr id="9" name="TextBox 9"/>
          <p:cNvSpPr txBox="1"/>
          <p:nvPr/>
        </p:nvSpPr>
        <p:spPr>
          <a:xfrm>
            <a:off x="12680634" y="6049457"/>
            <a:ext cx="4888264" cy="1035602"/>
          </a:xfrm>
          <a:prstGeom prst="rect">
            <a:avLst/>
          </a:prstGeom>
        </p:spPr>
        <p:txBody>
          <a:bodyPr lIns="0" tIns="0" rIns="0" bIns="0" rtlCol="0" anchor="t">
            <a:spAutoFit/>
          </a:bodyPr>
          <a:lstStyle/>
          <a:p>
            <a:pPr algn="ctr">
              <a:lnSpc>
                <a:spcPts val="8052"/>
              </a:lnSpc>
              <a:spcBef>
                <a:spcPct val="0"/>
              </a:spcBef>
            </a:pPr>
            <a:r>
              <a:rPr lang="en-US" sz="5752" b="1">
                <a:solidFill>
                  <a:srgbClr val="635C4C"/>
                </a:solidFill>
                <a:latin typeface="Poppins Bold"/>
                <a:ea typeface="Poppins Bold"/>
                <a:cs typeface="Poppins Bold"/>
                <a:sym typeface="Poppins Bold"/>
              </a:rPr>
              <a:t>CONCLUSION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C5132"/>
        </a:solidFill>
        <a:effectLst/>
      </p:bgPr>
    </p:bg>
    <p:spTree>
      <p:nvGrpSpPr>
        <p:cNvPr id="1" name=""/>
        <p:cNvGrpSpPr/>
        <p:nvPr/>
      </p:nvGrpSpPr>
      <p:grpSpPr>
        <a:xfrm>
          <a:off x="0" y="0"/>
          <a:ext cx="0" cy="0"/>
          <a:chOff x="0" y="0"/>
          <a:chExt cx="0" cy="0"/>
        </a:xfrm>
      </p:grpSpPr>
      <p:sp>
        <p:nvSpPr>
          <p:cNvPr id="2" name="Freeform 2"/>
          <p:cNvSpPr/>
          <p:nvPr/>
        </p:nvSpPr>
        <p:spPr>
          <a:xfrm rot="-8390802">
            <a:off x="1008238" y="-760953"/>
            <a:ext cx="16840249" cy="17429069"/>
          </a:xfrm>
          <a:custGeom>
            <a:avLst/>
            <a:gdLst/>
            <a:ahLst/>
            <a:cxnLst/>
            <a:rect l="l" t="t" r="r" b="b"/>
            <a:pathLst>
              <a:path w="16840249" h="17429069">
                <a:moveTo>
                  <a:pt x="0" y="0"/>
                </a:moveTo>
                <a:lnTo>
                  <a:pt x="16840249" y="0"/>
                </a:lnTo>
                <a:lnTo>
                  <a:pt x="16840249" y="17429069"/>
                </a:lnTo>
                <a:lnTo>
                  <a:pt x="0" y="1742906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0" y="-255540"/>
            <a:ext cx="18976607" cy="10394570"/>
            <a:chOff x="0" y="0"/>
            <a:chExt cx="25302143" cy="13859427"/>
          </a:xfrm>
        </p:grpSpPr>
        <p:grpSp>
          <p:nvGrpSpPr>
            <p:cNvPr id="4" name="Group 4"/>
            <p:cNvGrpSpPr/>
            <p:nvPr/>
          </p:nvGrpSpPr>
          <p:grpSpPr>
            <a:xfrm rot="-10800000">
              <a:off x="0" y="4470157"/>
              <a:ext cx="24862612" cy="9389270"/>
              <a:chOff x="0" y="0"/>
              <a:chExt cx="6347206" cy="2396998"/>
            </a:xfrm>
          </p:grpSpPr>
          <p:sp>
            <p:nvSpPr>
              <p:cNvPr id="5" name="Freeform 5"/>
              <p:cNvSpPr/>
              <p:nvPr/>
            </p:nvSpPr>
            <p:spPr>
              <a:xfrm>
                <a:off x="28" y="-9"/>
                <a:ext cx="6347232" cy="2396996"/>
              </a:xfrm>
              <a:custGeom>
                <a:avLst/>
                <a:gdLst/>
                <a:ahLst/>
                <a:cxnLst/>
                <a:rect l="l" t="t" r="r" b="b"/>
                <a:pathLst>
                  <a:path w="6347232" h="2396996">
                    <a:moveTo>
                      <a:pt x="6346797" y="2368813"/>
                    </a:moveTo>
                    <a:cubicBezTo>
                      <a:pt x="6276820" y="-202429"/>
                      <a:pt x="6575778" y="434349"/>
                      <a:pt x="5617055" y="455939"/>
                    </a:cubicBezTo>
                    <a:cubicBezTo>
                      <a:pt x="5617055" y="456320"/>
                      <a:pt x="5617182" y="456574"/>
                      <a:pt x="5617309" y="457082"/>
                    </a:cubicBezTo>
                    <a:cubicBezTo>
                      <a:pt x="5617055" y="457463"/>
                      <a:pt x="5616928" y="456701"/>
                      <a:pt x="5616674" y="455939"/>
                    </a:cubicBezTo>
                    <a:cubicBezTo>
                      <a:pt x="5588734" y="456574"/>
                      <a:pt x="5559651" y="456701"/>
                      <a:pt x="5529298" y="456193"/>
                    </a:cubicBezTo>
                    <a:cubicBezTo>
                      <a:pt x="5251168" y="519820"/>
                      <a:pt x="5552539" y="575954"/>
                      <a:pt x="5035649" y="446922"/>
                    </a:cubicBezTo>
                    <a:cubicBezTo>
                      <a:pt x="5004915" y="489340"/>
                      <a:pt x="4744819" y="399551"/>
                      <a:pt x="4687669" y="345322"/>
                    </a:cubicBezTo>
                    <a:cubicBezTo>
                      <a:pt x="4623280" y="393201"/>
                      <a:pt x="4304637" y="384819"/>
                      <a:pt x="4126964" y="328431"/>
                    </a:cubicBezTo>
                    <a:cubicBezTo>
                      <a:pt x="4127345" y="329193"/>
                      <a:pt x="4127218" y="330463"/>
                      <a:pt x="4126329" y="332749"/>
                    </a:cubicBezTo>
                    <a:cubicBezTo>
                      <a:pt x="4124678" y="332114"/>
                      <a:pt x="4122773" y="335162"/>
                      <a:pt x="4122392" y="327923"/>
                    </a:cubicBezTo>
                    <a:cubicBezTo>
                      <a:pt x="4122900" y="328050"/>
                      <a:pt x="4123789" y="327796"/>
                      <a:pt x="4124551" y="327669"/>
                    </a:cubicBezTo>
                    <a:cubicBezTo>
                      <a:pt x="4087213" y="315604"/>
                      <a:pt x="4056098" y="301507"/>
                      <a:pt x="4035270" y="285251"/>
                    </a:cubicBezTo>
                    <a:cubicBezTo>
                      <a:pt x="3670145" y="417204"/>
                      <a:pt x="4017236" y="590813"/>
                      <a:pt x="3344644" y="379993"/>
                    </a:cubicBezTo>
                    <a:cubicBezTo>
                      <a:pt x="2874617" y="544458"/>
                      <a:pt x="2795115" y="255660"/>
                      <a:pt x="2532479" y="347989"/>
                    </a:cubicBezTo>
                    <a:cubicBezTo>
                      <a:pt x="2294227" y="221751"/>
                      <a:pt x="2049879" y="241563"/>
                      <a:pt x="1784830" y="218449"/>
                    </a:cubicBezTo>
                    <a:cubicBezTo>
                      <a:pt x="1762478" y="176285"/>
                      <a:pt x="1743555" y="152028"/>
                      <a:pt x="1725140" y="140344"/>
                    </a:cubicBezTo>
                    <a:cubicBezTo>
                      <a:pt x="1725267" y="141360"/>
                      <a:pt x="1725267" y="142249"/>
                      <a:pt x="1724759" y="140090"/>
                    </a:cubicBezTo>
                    <a:cubicBezTo>
                      <a:pt x="1666466" y="103514"/>
                      <a:pt x="1611221" y="191906"/>
                      <a:pt x="1459075" y="243976"/>
                    </a:cubicBezTo>
                    <a:cubicBezTo>
                      <a:pt x="1426690" y="224672"/>
                      <a:pt x="1400782" y="211464"/>
                      <a:pt x="1378176" y="202447"/>
                    </a:cubicBezTo>
                    <a:lnTo>
                      <a:pt x="1378049" y="202447"/>
                    </a:lnTo>
                    <a:lnTo>
                      <a:pt x="1377922" y="202320"/>
                    </a:lnTo>
                    <a:cubicBezTo>
                      <a:pt x="1290800" y="167395"/>
                      <a:pt x="1253462" y="196351"/>
                      <a:pt x="1087346" y="193684"/>
                    </a:cubicBezTo>
                    <a:cubicBezTo>
                      <a:pt x="962759" y="148853"/>
                      <a:pt x="878685" y="296427"/>
                      <a:pt x="641830" y="143773"/>
                    </a:cubicBezTo>
                    <a:cubicBezTo>
                      <a:pt x="566265" y="140217"/>
                      <a:pt x="615414" y="80146"/>
                      <a:pt x="394561" y="77352"/>
                    </a:cubicBezTo>
                    <a:cubicBezTo>
                      <a:pt x="295247" y="40903"/>
                      <a:pt x="253337" y="19821"/>
                      <a:pt x="187932" y="14487"/>
                    </a:cubicBezTo>
                    <a:cubicBezTo>
                      <a:pt x="187932" y="14614"/>
                      <a:pt x="187932" y="14614"/>
                      <a:pt x="187932" y="14741"/>
                    </a:cubicBezTo>
                    <a:cubicBezTo>
                      <a:pt x="187805" y="14995"/>
                      <a:pt x="187805" y="14741"/>
                      <a:pt x="187678" y="14360"/>
                    </a:cubicBezTo>
                    <a:cubicBezTo>
                      <a:pt x="163167" y="12455"/>
                      <a:pt x="135608" y="12582"/>
                      <a:pt x="100302" y="14995"/>
                    </a:cubicBezTo>
                    <a:cubicBezTo>
                      <a:pt x="-102771" y="-211954"/>
                      <a:pt x="66393" y="2209555"/>
                      <a:pt x="60170" y="2390022"/>
                    </a:cubicBezTo>
                    <a:cubicBezTo>
                      <a:pt x="435328" y="2370845"/>
                      <a:pt x="6405852" y="2429138"/>
                      <a:pt x="6346797" y="2368813"/>
                    </a:cubicBezTo>
                    <a:close/>
                    <a:moveTo>
                      <a:pt x="490827" y="92592"/>
                    </a:moveTo>
                    <a:cubicBezTo>
                      <a:pt x="490065" y="92719"/>
                      <a:pt x="490192" y="86877"/>
                      <a:pt x="490827" y="92592"/>
                    </a:cubicBezTo>
                    <a:close/>
                  </a:path>
                </a:pathLst>
              </a:custGeom>
              <a:solidFill>
                <a:srgbClr val="FAF9F4"/>
              </a:solidFill>
              <a:ln w="12700">
                <a:solidFill>
                  <a:srgbClr val="000000"/>
                </a:solidFill>
              </a:ln>
            </p:spPr>
          </p:sp>
        </p:grpSp>
        <p:grpSp>
          <p:nvGrpSpPr>
            <p:cNvPr id="6" name="Group 6"/>
            <p:cNvGrpSpPr/>
            <p:nvPr/>
          </p:nvGrpSpPr>
          <p:grpSpPr>
            <a:xfrm>
              <a:off x="0" y="0"/>
              <a:ext cx="25302143" cy="4924507"/>
              <a:chOff x="0" y="0"/>
              <a:chExt cx="4997954" cy="972742"/>
            </a:xfrm>
          </p:grpSpPr>
          <p:sp>
            <p:nvSpPr>
              <p:cNvPr id="7" name="Freeform 7"/>
              <p:cNvSpPr/>
              <p:nvPr/>
            </p:nvSpPr>
            <p:spPr>
              <a:xfrm>
                <a:off x="0" y="0"/>
                <a:ext cx="4997954" cy="972742"/>
              </a:xfrm>
              <a:custGeom>
                <a:avLst/>
                <a:gdLst/>
                <a:ahLst/>
                <a:cxnLst/>
                <a:rect l="l" t="t" r="r" b="b"/>
                <a:pathLst>
                  <a:path w="4997954" h="972742">
                    <a:moveTo>
                      <a:pt x="0" y="0"/>
                    </a:moveTo>
                    <a:lnTo>
                      <a:pt x="4997954" y="0"/>
                    </a:lnTo>
                    <a:lnTo>
                      <a:pt x="4997954" y="972742"/>
                    </a:lnTo>
                    <a:lnTo>
                      <a:pt x="0" y="972742"/>
                    </a:lnTo>
                    <a:close/>
                  </a:path>
                </a:pathLst>
              </a:custGeom>
              <a:solidFill>
                <a:srgbClr val="FAF9F4"/>
              </a:solidFill>
            </p:spPr>
          </p:sp>
          <p:sp>
            <p:nvSpPr>
              <p:cNvPr id="8" name="TextBox 8"/>
              <p:cNvSpPr txBox="1"/>
              <p:nvPr/>
            </p:nvSpPr>
            <p:spPr>
              <a:xfrm>
                <a:off x="0" y="-76200"/>
                <a:ext cx="4997954" cy="1048942"/>
              </a:xfrm>
              <a:prstGeom prst="rect">
                <a:avLst/>
              </a:prstGeom>
            </p:spPr>
            <p:txBody>
              <a:bodyPr lIns="50800" tIns="50800" rIns="50800" bIns="50800" rtlCol="0" anchor="ctr"/>
              <a:lstStyle/>
              <a:p>
                <a:pPr algn="ctr">
                  <a:lnSpc>
                    <a:spcPts val="3571"/>
                  </a:lnSpc>
                </a:pPr>
                <a:endParaRPr/>
              </a:p>
            </p:txBody>
          </p:sp>
        </p:grpSp>
      </p:grpSp>
      <p:sp>
        <p:nvSpPr>
          <p:cNvPr id="9" name="Freeform 9"/>
          <p:cNvSpPr/>
          <p:nvPr/>
        </p:nvSpPr>
        <p:spPr>
          <a:xfrm>
            <a:off x="509903" y="727125"/>
            <a:ext cx="1037595" cy="1037595"/>
          </a:xfrm>
          <a:custGeom>
            <a:avLst/>
            <a:gdLst/>
            <a:ahLst/>
            <a:cxnLst/>
            <a:rect l="l" t="t" r="r" b="b"/>
            <a:pathLst>
              <a:path w="1037595" h="1037595">
                <a:moveTo>
                  <a:pt x="0" y="0"/>
                </a:moveTo>
                <a:lnTo>
                  <a:pt x="1037594" y="0"/>
                </a:lnTo>
                <a:lnTo>
                  <a:pt x="1037594" y="1037595"/>
                </a:lnTo>
                <a:lnTo>
                  <a:pt x="0" y="1037595"/>
                </a:lnTo>
                <a:lnTo>
                  <a:pt x="0" y="0"/>
                </a:lnTo>
                <a:close/>
              </a:path>
            </a:pathLst>
          </a:custGeom>
          <a:blipFill>
            <a:blip r:embed="rId4"/>
            <a:stretch>
              <a:fillRect/>
            </a:stretch>
          </a:blipFill>
        </p:spPr>
      </p:sp>
      <p:sp>
        <p:nvSpPr>
          <p:cNvPr id="10" name="TextBox 10"/>
          <p:cNvSpPr txBox="1"/>
          <p:nvPr/>
        </p:nvSpPr>
        <p:spPr>
          <a:xfrm>
            <a:off x="6226255" y="5073909"/>
            <a:ext cx="5444678" cy="1411382"/>
          </a:xfrm>
          <a:prstGeom prst="rect">
            <a:avLst/>
          </a:prstGeom>
        </p:spPr>
        <p:txBody>
          <a:bodyPr lIns="0" tIns="0" rIns="0" bIns="0" rtlCol="0" anchor="t">
            <a:spAutoFit/>
          </a:bodyPr>
          <a:lstStyle/>
          <a:p>
            <a:pPr algn="ctr">
              <a:lnSpc>
                <a:spcPts val="10932"/>
              </a:lnSpc>
              <a:spcBef>
                <a:spcPct val="0"/>
              </a:spcBef>
            </a:pPr>
            <a:r>
              <a:rPr lang="en-US" sz="7808" b="1" i="1" spc="-515">
                <a:solidFill>
                  <a:srgbClr val="AC5132"/>
                </a:solidFill>
                <a:latin typeface="Poppins Bold Italics"/>
                <a:ea typeface="Poppins Bold Italics"/>
                <a:cs typeface="Poppins Bold Italics"/>
                <a:sym typeface="Poppins Bold Italics"/>
              </a:rPr>
              <a:t>THANKYOU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571</Words>
  <Application>Microsoft Office PowerPoint</Application>
  <PresentationFormat>Custom</PresentationFormat>
  <Paragraphs>74</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Canva Sans</vt:lpstr>
      <vt:lpstr>Poppins Bold Italics</vt:lpstr>
      <vt:lpstr>Poppins</vt:lpstr>
      <vt:lpstr>Homemade Apple</vt:lpstr>
      <vt:lpstr>Canva Sans Bold</vt:lpstr>
      <vt:lpstr>Poppins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Brown Scrapbook Modern Digital Marketing Presentation</dc:title>
  <cp:lastModifiedBy>saniyaftm20@gmail.com</cp:lastModifiedBy>
  <cp:revision>2</cp:revision>
  <dcterms:created xsi:type="dcterms:W3CDTF">2006-08-16T00:00:00Z</dcterms:created>
  <dcterms:modified xsi:type="dcterms:W3CDTF">2025-11-19T17:06:35Z</dcterms:modified>
  <dc:identifier>DAG5Jiq-B64</dc:identifier>
</cp:coreProperties>
</file>